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Lst>
  <p:notesMasterIdLst>
    <p:notesMasterId r:id="rId40"/>
  </p:notesMasterIdLst>
  <p:sldIdLst>
    <p:sldId id="256" r:id="rId2"/>
    <p:sldId id="258" r:id="rId3"/>
    <p:sldId id="286" r:id="rId4"/>
    <p:sldId id="285" r:id="rId5"/>
    <p:sldId id="287" r:id="rId6"/>
    <p:sldId id="288" r:id="rId7"/>
    <p:sldId id="289" r:id="rId8"/>
    <p:sldId id="290" r:id="rId9"/>
    <p:sldId id="291" r:id="rId10"/>
    <p:sldId id="292" r:id="rId11"/>
    <p:sldId id="296" r:id="rId12"/>
    <p:sldId id="302" r:id="rId13"/>
    <p:sldId id="303" r:id="rId14"/>
    <p:sldId id="294" r:id="rId15"/>
    <p:sldId id="295" r:id="rId16"/>
    <p:sldId id="297" r:id="rId17"/>
    <p:sldId id="298" r:id="rId18"/>
    <p:sldId id="299" r:id="rId19"/>
    <p:sldId id="300" r:id="rId20"/>
    <p:sldId id="301" r:id="rId21"/>
    <p:sldId id="304" r:id="rId22"/>
    <p:sldId id="305" r:id="rId23"/>
    <p:sldId id="306" r:id="rId24"/>
    <p:sldId id="308" r:id="rId25"/>
    <p:sldId id="307"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p:cViewPr varScale="1">
        <p:scale>
          <a:sx n="82" d="100"/>
          <a:sy n="82" d="100"/>
        </p:scale>
        <p:origin x="69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5:43:36.761"/>
    </inkml:context>
    <inkml:brush xml:id="br0">
      <inkml:brushProperty name="width" value="0.05292" units="cm"/>
      <inkml:brushProperty name="height" value="0.05292" units="cm"/>
      <inkml:brushProperty name="color" value="#FF0000"/>
    </inkml:brush>
  </inkml:definitions>
  <inkml:trace contextRef="#ctx0" brushRef="#br0">19308 8430 516 0,'0'0'113'0,"0"0"-26"16,0 0 8-16,0 0 1 16,0 0-7-16,0 0-26 15,-125-87-26-15,94 87 4 0,-7 17-20 16,-2 19-7-16,-7 12-5 16,2 7 7-16,5 2 2 15,5 1-8-15,8 0-9 16,9-4 3-16,14 2-4 15,4-6 1 1,16-3-3-16,28-7-1 0,14-12 1 16,13-12-16-16,7-11-26 15,5-5-31-15,-8 0-65 16,-8-17-43-16,-13-2-56 16,-12 2-154-16</inkml:trace>
  <inkml:trace contextRef="#ctx0" brushRef="#br0" timeOffset="732.775">19811 8392 426 0,'0'0'163'0,"0"0"-59"16,0 0 3-16,0 0 4 15,0 0-3-15,0 0-59 16,-44-30-33-16,26 74-2 16,-2 18 9-16,-2 8-1 0,6 5-11 15,7-3-1 1,5-6-3-16,4-4-7 0,0-10 0 16,0-10 3-1,2-8-2-15,4-16-1 0,-1-8-5 16,0-10-29-16,-3 0-8 15,5-7 12-15,-3-24 13 16,0-11-23-16,-4-4-5 16,0 2 13-16,-17 6 11 15,-14 3 9-15,-6 8-1 16,2 4 9-16,-1 11-5 16,5 5 4-16,9 4 5 15,7 3 3-15,12 0-3 16,3 0-1-16,11 0-14 0,27 9 15 15,18-5 8 1,8-4 12-16,8 0 1 0,-9 0 4 16,-11-7 2-16,-11-3 3 15,-12 1-4-15,-9 3-6 16,-12-1 4-16,-2 5-2 16,-6 2 0-16,0 0 2 15,0 0-13-15,0 0-11 16,0 0-2-16,-3 11-11 15,-6 12 13-15,0 10 0 16,9 0 0-16,0 2 0 16,2-8 0-16,23 0-2 15,4-10 1-15,4-6 1 16,-1-9 3-16,-1-2 1 16,-4 0 3-16,-8-19-3 15,-5-4 8 1,-10-4 0-16,-4-2 3 0,-4-3-15 15,-29-1 0-15,-19 5-3 0,-10 6-8 16,4 8 8-16,7 9 0 16,17 2-28-16,16 3-70 15,16 0-66-15,2 0-84 16,20 3-120-16</inkml:trace>
  <inkml:trace contextRef="#ctx0" brushRef="#br0" timeOffset="1211.672">20665 8454 525 0,'0'0'192'16,"0"0"-105"-16,0 0 56 16,0 0-24-16,0 0-38 15,0 0-39-15,-11-38-27 16,11 46-13-16,-2 25 1 15,-8 14-3-15,-3 7 13 16,-1-2-5-16,-1-5-4 16,5-8-3-16,0-6 2 15,3-11-2-15,5-8 0 16,0-5-1-16,2-8 3 0,0-1-3 16,0 0 8-16,0-12 8 15,4-22 5-15,17-14-14 16,6-13-3-16,-1-9-2 15,0-6 3 1,1 1-5-16,-4 9 3 0,-6 18 1 16,-5 23 6-16,-8 14 3 15,1 9 3-15,-5 2-13 16,4 0-3-16,2 16-15 16,8 24-2-16,7 20 16 15,0 11 2-15,0-4-1 16,-1-4 0-16,-3-9-17 0,1-9-18 15,0-14-28 1,0-7-15-16,-3-7-36 0,-5-9-59 16,-8-8-40-16,-2 0-77 15</inkml:trace>
  <inkml:trace contextRef="#ctx0" brushRef="#br0" timeOffset="1367.877">20649 8572 206 0,'0'0'134'15,"0"0"-85"-15,0 0 43 16,0 0-34-16,0 0-14 16,118-34 5-16,-13 20-16 15,6-4-20-15,-8 5-13 0,-25 2-22 16,-29 1-221 0</inkml:trace>
  <inkml:trace contextRef="#ctx0" brushRef="#br0" timeOffset="2401.12">20357 9982 636 0,'0'0'93'15,"0"0"-36"-15,0 0 16 16,0 0-11-16,0 0-20 16,0 0-22-16,-8 40 22 0,3 6 50 15,0 0-32 1,3-4-37-16,-2-4-9 0,1-3 2 15,1-11-5-15,2-6 5 16,0-7-9-16,0-5-1 16,0-3-3-16,0-3 1 15,0 0 6-15,0 0 7 16,-2-10 25-16,0-20-16 16,0-13-23-16,0-12-1 15,2-11-2-15,0-9-2 16,0 3 0-16,21 10-1 15,2 12 0-15,2 18-1 16,-7 11-1-16,-5 11 2 16,-9 8-1-16,0 2-5 15,6 0 0-15,5 0-11 0,12 0 3 16,4 18 12 0,-2 8-1-16,-6 4-1 0,-6 2-4 15,-3 0 1-15,-10 3 5 16,-4-1-2-16,0 0 2 15,-22 0 2-15,-14-4-3 16,-6-4 1-16,6-10-2 16,14-4 2-16,10-6 3 15,12-3-4-15,0-2-11 16,0 1-7-16,2 4 6 16,19 3 18-16,8-2 2 15,6 5-2-15,3 2 0 16,3 0 0-16,-6 1 2 15,-8-1-2-15,-7 1 0 0,-6 3 0 16,-10 5 2-16,-4-1-1 16,-2 1 0-16,-36 0 6 15,-16-3 0-15,-17-2-7 16,-5-6-38-16,12-4-35 16,14-6-31-16,29-2-2 15,18 0-23-15,12-22-83 16,53-22-136-16</inkml:trace>
  <inkml:trace contextRef="#ctx0" brushRef="#br0" timeOffset="3065.918">21141 9806 131 0,'0'0'506'0,"0"0"-406"0,0 0 6 16,0 0-9-16,0 0-18 15,0 0-31-15,-13 31-30 16,0 28 37-16,-5 11-15 16,-2 2-20-16,0 2-12 15,2-11-5-15,7-9-1 16,3-12-1-16,4-14-2 16,4-12-3-16,0-6-13 0,0-9-29 15,0-1-26 1,0 0 2-16,0-11 6 0,-6-11-15 15,-5-6 46-15,-5-5 23 16,-3 0 8-16,-8-4-27 16,0 6-5-16,0 4 26 15,2 7 4-15,10 6 4 16,4 6 3-16,8 6-1 16,3-1-2-16,14 3-21 15,28 0 21-15,21 0 13 16,11 0 2-16,3 0-6 15,-6 0 1-15,-11-3 28 16,-10-1 15-16,-13 0 3 16,-10 2-9-16,-14-2-1 15,-5 4-12-15,-8-2-8 0,0 2 1 16,0 0-1 0,0 0-13-16,0 0-9 0,-14 19-4 15,-6 12 10-15,-2 1-7 16,8 1-2-16,10-4-1 15,4-3 0-15,0-5 0 16,14-10 0-16,10-2 0 16,4-9 0-16,1 0 4 15,-2 0 7-15,-6-12-5 16,-6-10 2-16,-6-9 9 16,-9-4 0-16,0-10-16 15,-4-2-1-15,-25 6 0 0,-4 5-7 16,-2 12-26-1,14 10-21-15,9 10-57 0,12 4-76 16,0 0-81-16,16 8-168 16</inkml:trace>
  <inkml:trace contextRef="#ctx0" brushRef="#br0" timeOffset="3514.57">21706 9970 349 0,'0'0'239'16,"0"0"-121"-16,0 0-21 16,0 0-30-16,0 0-6 0,0 0 27 15,-17 108-12 1,2-68-27-16,4-5-20 0,0-10-10 16,4 0-11-16,5-13 0 15,0-6-3-15,2-5-2 16,0-1 0-16,0 0 5 15,0 0 6-15,0-10 11 16,0-20 3-16,0-18-26 16,17-14 3-16,8-9-5 15,4-2 1-15,0 7 1 16,0 11 0-16,-4 17-1 16,-8 16 4-16,-7 10 1 15,-6 10 3-15,-2 2-9 16,5 0-4-16,1 14-7 0,8 18 9 15,-1 14 2-15,-3 11 1 16,-3 7-1-16,-3 0 0 16,-4-2-1-16,1-8 1 15,1-12-14-15,-1-7-23 16,6-9-41-16,-1-6-56 16,3-11-84-16,-1-9-59 15,-10 0-164-15</inkml:trace>
  <inkml:trace contextRef="#ctx0" brushRef="#br0" timeOffset="3660.79">21552 10016 251 0,'0'0'232'0,"0"0"-166"16,0 0-55-16,0 0-8 15,0 0 3-15,180-10-6 16,-86 5-252-16</inkml:trace>
  <inkml:trace contextRef="#ctx0" brushRef="#br0" timeOffset="3959.016">22429 9792 778 0,'0'0'94'0,"0"0"-41"15,0 0-22-15,0 0 14 16,0 0 40-16,0 0-31 16,141 73-14-16,-93-37-8 15,-2 9-12-15,-9 2-18 16,-6-2-2-16,-6-3-1 15,-10-4-30-15,-3-6-45 16,-1-7-58-16,-7-7-66 16,6-11-26-16,3-7-71 15</inkml:trace>
  <inkml:trace contextRef="#ctx0" brushRef="#br0" timeOffset="4157.89">22940 9789 382 0,'0'0'210'0,"0"0"-122"16,0 0 1-16,0 0 23 16,0 0 0-16,-123-52-36 15,80 94-33-15,-12 19 16 16,-7 11-20-16,-6 4-25 16,6-4-14-16,9-6-24 15,8-8-59-15,16-10-101 16,18-13-118-16,11-20-315 0</inkml:trace>
  <inkml:trace contextRef="#ctx0" brushRef="#br0" timeOffset="4747.176">21425 8245 567 0,'0'0'120'16,"0"0"-119"-16,0 0 25 15,0 0 13-15,0 0 9 16,0 0 19-16,82 67 3 15,-24-28-10-15,6 9-19 16,15 3-29-16,0 0-5 16,2-1-5-16,-10-5-2 0,-15-10-63 15,-13-13-104 1,-22-15-118-16,-19-7-249 0</inkml:trace>
  <inkml:trace contextRef="#ctx0" brushRef="#br0" timeOffset="4931.782">21930 8209 187 0,'0'0'422'16,"0"0"-357"-16,0 0-42 16,0 0 33-16,-104 103 66 0,55-37-14 15,-5 7-43 1,1 6-35-16,4 4-19 0,2 3-11 15,4 6-48-15,12-8-176 16,7-10-275-16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19:01.483"/>
    </inkml:context>
    <inkml:brush xml:id="br0">
      <inkml:brushProperty name="width" value="0.05292" units="cm"/>
      <inkml:brushProperty name="height" value="0.05292" units="cm"/>
      <inkml:brushProperty name="color" value="#FF0000"/>
    </inkml:brush>
  </inkml:definitions>
  <inkml:trace contextRef="#ctx0" brushRef="#br0">26685 11646 521 0,'0'0'166'0,"0"0"-107"15,0 0 46-15,0 0 31 16,0 0-35-16,0 0-42 16,0 0-25-16,47-2-2 0,0-5-1 15,20 1-5 1,17-1 3-16,19 1-5 0,6 0-11 16,0 2 5-16,-13 2-8 15,-21 0 3-15,-19 2 1 16,-20 0-13-16,-18 0 7 15,-5 0-8-15,-8 0 1 16,-1 0 6-16,-4 0-7 16,0-3 5-16,0 2 5 15,0-2-3-15,0-1 4 16,-2-2-2-16,-10-7-9 16,-5 1-1-16,-8-3-6 15,-4 1 3-15,-8-7-1 16,-2 2-7-16,4-2 12 15,1-1 0-15,3 4 0 0,4-2-2 16,4 5 0-16,6 5 2 16,9 5-1-16,6 2 2 15,2 3-4-15,0 0 2 16,0 0-6-16,0 0 0 16,19 4-6-16,18 19 13 15,13 3 5-15,12 10 1 16,3 6 7-16,-7 2 9 15,-9 3-9-15,-15 0 15 16,-17-5-21-16,-17-1-5 0,-13 3-2 16,-49 2-43-1,-34 4-87-15,-24 0-215 0,-12-2-519 16</inkml:trace>
  <inkml:trace contextRef="#ctx0" brushRef="#br0" timeOffset="24070.825">26743 9999 296 0,'0'0'202'0,"0"0"-118"16,0 0 12-16,0 0 17 0,0 0-24 15,0 0-10 1,67-17-9-16,-20 13-15 0,13 4-9 16,11 0-15-16,9 0-8 15,-2 0-2-15,2 0 8 16,-6 0-10-16,-2 0-3 16,-4 0-4-16,-5 0 1 15,-10 0 2-15,-13 0-3 16,-15 0 0-16,-16 0 5 15,-5-10 1-15,-4-7 1 16,0-6-8-16,-7-5-9 16,-19-4-2-16,-12 1 0 15,-4 4-8-15,-5 2 7 16,0 5-3-16,4 2 4 0,4 2 0 16,8 4-3-16,8 5 3 15,10 4 2-15,9 3-2 16,4 0-5-16,0 0-3 15,19 6-3-15,22 18 11 16,12 8 2-16,9 0 2 16,0 2 3-16,-1-3-2 15,-14 0 6-15,-12-6-3 16,-12 0-5-16,-14 0-1 16,-9 1-2-16,0 4-1 15,-30 4 0-15,-28 2-22 16,-24 2-47-16,-25-1-96 15,-18-4-172-15,-8-3-449 0</inkml:trace>
  <inkml:trace contextRef="#ctx0" brushRef="#br0" timeOffset="29299.857">19605 13485 287 0,'0'0'145'0,"0"0"-55"16,0 0 27-16,0 0 17 0,0 0-17 16,0 0-18-16,0-10-13 15,0 7-16-15,0 0-29 16,-25 0-22-16,-13 3-3 15,-20 0 0-15,-16 0 2 16,-19 17-10-16,-14 8-5 16,-13 2 2-16,-15 7-4 15,-2-3 0-15,1-4 0 16,14-4 2-16,23-5-3 16,24-4 0-16,23-5 4 15,16-1-2-15,12 1 1 16,4-3-1-16,6 2-1 0,1 2 2 15,0 2-1 1,-3 2 0-16,-2 6 4 0,3-1 1 16,-1 8 2-16,1 3-2 15,-1-1 1-15,5-2-2 16,0-3 3-16,4-1-6 16,3 3 0-16,-1 3 3 15,3 10 12-15,-4 11 5 16,-1 10-4-16,-3 10 18 15,2 8-8-15,-3 9-2 16,-3 1-12-16,1 12 4 16,-3 7-4-16,1 4-4 15,3-4 0-15,6-21-1 0,1-16 0 16,3-10 0 0,0-12-1-16,0-8 0 0,2-10-2 15,0-11-2-15,0-11-4 16,0-6 2-16,0-2-2 15,0 4-1-15,0-4 2 16,0 0-1-16,0 0-1 16,0 0 3-16,0 0-1 15,0 0-2-15,0 0 0 16,2 0-1-16,13 0 1 16,8-4 3-16,8-2-2 15,4-2 1-15,8 2-1 16,4 2-2-16,9-1 1 0,6-4 0 15,7 2 1-15,14 6-1 16,14-3 0-16,15 4-1 16,15 0-3-16,4 0 3 15,8 0-11-15,1 5 0 16,7 4 4-16,11-2-5 16,7 4 13-16,13-3 1 15,11 0-1-15,19 6 2 16,10 0 3-16,5-2-3 15,4 2-2-15,-8-8-3 16,-12 1-1-16,-9-3 1 16,-19 5 0-16,-17 1 3 15,-11-4 1-15,-5 2-1 16,-11 2 3-16,-2-3-3 0,-5 2-2 16,-5-1 1-1,-1-2-1-15,7-2 1 0,3 1-2 16,-3-5 0-16,0 0 1 15,-1 0-1-15,-6 1 3 16,1 2 0-16,-2-1 2 16,7-1-1-16,6-1 0 15,3 0-1-15,4 0 0 16,4 0-2-16,-3 0-1 16,3 3 3-16,2 0 0 15,1 2-1-15,2 0 1 16,2-1 0-16,7 0 3 0,3 0-2 15,1-4-1 1,-3 4 0-16,-4-4-3 0,-11 4 3 16,-6 3-3-16,-10-3 3 15,-9 3 0-15,-9 3 0 16,-4 0 0-16,-2-2 2 16,-2 1-2-16,1-3 0 15,-2 1-1-15,1-3 1 16,4-2 0-16,-5 2 3 15,-1 4-3-15,-7-3 0 16,-8 0-2-16,-4-1 2 16,8 1-1-16,1-2 0 15,11 2 0-15,6-4 1 16,0 3 0-16,2 5 0 16,-4-5 3-16,0 1-2 0,-8 4-1 15,-9-5 0 1,0-1 0-16,-4 3 1 0,9-3 1 15,8-3-2-15,4 0 1 16,8 0-2-16,2 0-1 16,-5-9 2-16,-1 2-1 15,-6 1 1-15,-5 6-1 16,-1 0 1-16,2 0 0 16,-2 0-1-16,5 6 1 15,1 4 0-15,-2 2 1 16,6 0-1-16,-4-2 0 15,0-3 2-15,-3-1-1 0,-7-1 0 16,-12-5-1-16,-6 0-1 16,1 4 0-16,4-2 0 15,4 2-1-15,2-2 2 16,-3-2-2-16,-8 0 2 16,-11 0 0-16,-19 0 0 15,-7 0 2-15,-10 0 0 16,-8 0-1-16,0 0 2 15,1 0-2-15,3-2-2 16,6 0 0-16,2-2 1 16,-1 4 0-16,-7-4 0 15,-4-1 3-15,-3 2 0 16,-5-1-2-16,-1 2 0 0,-1-2-1 16,-5 4 0-1,0 0 1-15,4-4 0 16,1-2 1-16,2-1-1 15,5 2-1-15,-3-5 2 16,-1 2-2-16,1-6 1 16,-3 0 3-16,3-2-2 15,-1-7 2-15,-1-2-3 0,3-4-1 16,-1-3 0-16,3-3 0 16,0-6 0-16,-2-4 2 15,-6-6-1-15,-5-3 0 16,-5-6 4-16,0-7 0 15,0-3 6-15,0-7-5 16,0-4 0-16,0-7-1 0,0-5-3 16,0 3-1-1,0-2-1-15,0 1 0 0,4 1 2 16,-1-2-2-16,-3 0-1 16,0 0 1-16,0 3 0 15,0 11 0-15,0 8 1 16,0 14 0-16,0 10 0 15,9 8-1-15,2 7-1 16,0 1 1-16,2 0 1 16,-2 2 0-16,1 2-2 15,-6 2 2-15,1 4-2 16,-5 8 2-16,-2 1-1 16,0 10 0-16,0 1 0 15,0 0-1-15,0 0-1 16,0 0-2-16,0 0 3 0,0 0-5 15,0 0 1-15,0 0 3 16,0-7 0-16,-25-8 2 16,-10-1-2-16,-9-3 0 15,-6 4 1-15,0 5-2 16,-8 10-4-16,0 0 4 16,-5 0-3-16,-6 12 2 15,-7 6 4-15,-7-4-2 16,-1 0 1-16,-9-2-1 15,-10-2-1-15,-10-2 3 0,-17-6-1 16,-24-2 0 0,-17 0 0-16,-14-8-2 0,-6-10 2 15,-2 0-5-15,0 4 2 16,-7 4 1-16,-6 2-7 16,-1 2 4-16,-9 4 6 15,0 2 0-15,2 0 0 16,-2 0 0-16,8 0-6 15,6 2-4-15,1 4 1 16,7-1 5-16,5 1 1 16,-2-1 3-16,4-3 1 15,-4-2-1-15,0 0-5 16,6 0 5-16,8 0-2 16,0-2 2-16,8-2 0 15,4 0 0-15,1 1 0 16,-8 0 2-16,-5 1-1 0,-6 2 0 15,-6-2-1-15,-4 2-2 16,-1 0 0-16,4 0 2 16,15 0 1-16,21 0-1 15,17 0 0-15,13 0 3 16,3 2-3-16,-6 0 1 16,-4-2-1-16,-4 0 0 15,-8 0-2-15,-5 0 2 16,1 0 0-16,7 0-3 0,11 0 6 15,15 0-3 1,21-4 2-16,12-4-2 0,8 4 1 16,4-2-1-1,-5 6 2-15,-8 0-2 0,-9 0 0 16,-10 0 0-16,-8 0 2 16,7 4-2-16,5 2 0 15,9 0 0-15,3-2 0 16,-4 1 1-16,-2-2-1 15,-7 1 0-15,-5 2 0 16,-8 2 2-16,-10-2-2 16,-5 0 0-16,-3-4 0 15,4-2 1-15,7 0 1 16,8 0 2-16,6 0 0 16,0-8-4-16,2 2 0 0,0 2-1 15,-1 1-2 1,-3 3 3-16,-4 0-2 0,-3 3 2 15,5 9 3-15,4 2-3 16,6 0 2-16,5 2-1 16,6-2-1-16,6-1 0 15,6-6 0-15,12 1-4 16,8 0-15-16,9 0-54 16,4 0-55-16,7 0-51 15,8-8-90-15,12 0-151 16</inkml:trace>
  <inkml:trace contextRef="#ctx0" brushRef="#br0" timeOffset="51359.677">26382 335 574 0,'0'0'163'0,"0"0"-61"15,0 0 29-15,0 0-12 0,0 0-45 16,0 0-35 0,0 0-15-16,0 0-2 0,18-8-6 15,-12 33-8-15,4 18 12 16,1 11 15-16,-3 6 1 16,4 2-15-16,-1-3-10 15,-1-6-5-15,0-6-3 16,-1-8-2-16,-5-8-1 15,-2-4-15-15,-2-6-34 16,0-5-63-16,0-6-97 16,0-4-97-16,0-4-146 15</inkml:trace>
  <inkml:trace contextRef="#ctx0" brushRef="#br0" timeOffset="51807.661">26682 588 129 0,'0'0'313'16,"0"0"-175"-16,0 0-22 15,0 0-8-15,0 0-24 16,0 0-24-16,0-21-31 16,0 21-17-16,0 0-12 15,0 10-12-15,0 7 12 16,0 4 2-16,0 2-1 0,0-3 1 15,0 2-2 1,3 0 1-16,6-7-3 0,4 1 2 16,3-5-2-16,4-3 2 15,-2-4-2-15,7-4 2 16,-4 0 4-16,2 0 1 16,-5 0 11-16,-3-12 15 15,-5-2 21-15,-6-4 9 16,-4-2-12-16,0-5-6 15,-2-3-16-15,-16 4-11 16,-5 4-14-16,1 4-2 16,-2-2-1-16,1 3-7 15,3 4-4-15,3 3-15 16,3 6-20-16,3 2-18 16,7 0-37-16,-1 0-29 0,5 21-40 15,0 8-57-15,5 4-134 16</inkml:trace>
  <inkml:trace contextRef="#ctx0" brushRef="#br0" timeOffset="52190.703">27077 623 392 0,'0'0'156'0,"0"0"-23"16,0 0-13-16,0 0-15 15,0 0-34-15,0 0-26 0,-13-24-11 16,11 24-20-16,0 0-14 16,-6 6-6-16,0 15 3 15,1 1 0-15,3 6-1 16,4-2 3-16,0-4-11 16,0-4 6-16,4-4 0 15,13-4-4-15,6-5 3 16,4-2 7-16,2-3 2 15,0 0 5-15,-4 0 12 16,-4-18 25-16,-3-5 4 16,-5-2-2-16,-5-3 7 15,-8-1-19-15,0 5-11 16,-16 2-13-16,-18 6-10 16,-3 4-14-16,-1 8-12 15,5 4-30-15,8 0-34 16,7 0-58-16,5 4-40 0,6 14-121 15</inkml:trace>
  <inkml:trace contextRef="#ctx0" brushRef="#br0" timeOffset="57152.087">27527 505 404 0,'0'0'414'0,"0"0"-326"15,0 0 2-15,0 0 27 16,0 0-19-16,0 0-40 15,0 0-35-15,0-32 0 16,0 32 0-16,-4-2-15 0,0 2-4 16,-1 0-4-16,0 0 0 15,-1 0-1-15,-5 0-4 16,-5 0 3-16,-5 23-3 16,0 10 4-16,3 5 0 15,7 2 1-15,7-3-2 16,4-8 2-16,0 2 0 15,19-9 0-15,14-7 4 16,4-6-1-16,-4-8 8 16,-4-1 6-16,-5 0 10 15,-6 0 9-15,-3-13 9 16,-1-11 9-16,-1-6-4 16,-3-8-22-16,-10 2-8 15,0-5-6-15,0 9-8 16,-16 3 6-16,-7 2-9 0,-3 11-3 15,-8-1-5-15,3 8-7 16,-3 5-12-16,1 4-23 16,8 0-20-16,6 0-12 15,7 11-37-15,10 12-44 16,2 9-81-16,25 4-78 16,35 2-177-16</inkml:trace>
  <inkml:trace contextRef="#ctx0" brushRef="#br0" timeOffset="59586.088">28530 733 514 0,'0'0'306'0,"0"0"-135"15,0 0-7-15,0 0-36 0,0 0-24 16,0 0-42-16,0-16-19 15,0 16-10-15,0 0-14 16,0 7-17-16,0 17-2 16,0 14 5-16,0 6 10 15,0 2-4-15,0-3-6 16,0-5 2-16,0-7-4 16,0-6-2-16,0-8 4 15,0-6-4-15,0-7 1 16,0-4 0-16,0 0 0 15,0 0 7-15,0 0 4 16,0-3 4-16,0-20 4 0,-7-13-14 16,-4-13 1-16,-3-9-8 15,4-4 0-15,3 6-1 16,1 6 1-16,2 9-1 16,4 12 0-16,0 6-5 15,0 7 5-15,4 6-7 16,13 0-5-16,8 4 4 15,4 4-5-15,-5 2 6 16,0 0 2-16,-1 0-6 16,-7 8 0-16,-3 9-2 15,-3 6-1-15,-6 0-2 16,-4 1-10-16,0-2-8 16,0-4 0-16,-14-4-8 15,1-4 10-15,1-4-13 16,8-3 4-16,1 0 16 0,3-3 13 15,0 0 4-15,0 0 1 16,0 0-5-16,0 0 0 16,14 0 2-16,8 0 11 15,11-9 1-15,8-8 5 16,1-7-3-16,0-2 4 16,-9-2-1-16,-6-1 10 15,-6-7 7-15,-8 1-2 16,-8-1 8-16,-5 5-9 15,0 11-4-15,0 4 16 16,-12 6-19-16,-3 4-8 16,1 4-5-16,3 2-5 0,-3 0 1 15,1 16-6-15,0 7-5 16,2 9 1-16,2 5-2 16,7 1 6-16,2-5 5 15,0 1 1-15,4-13 2 16,12-6-5-16,2-5 7 15,0-9 2-15,3-1-2 16,2 0 5-16,4 0 3 16,4-10-5-16,2-8 10 15,3-4-5-15,-5 3-5 16,-6 3 2-16,-5 5-3 16,-7 5-2-16,-4 4 0 15,-4 2-8-15,-1 0 5 0,3 0-6 16,1 0 1-1,-1 8 3-15,-2 0 1 0,2-2 0 16,-5-2 4-16,0-2-4 16,-2-2 4-16,0 0 2 15,0 0 3-15,0 0 7 16,0 0-3-16,0-6 2 16,0-8-8-16,-9-4-2 15,-2 0 9-15,0 0-9 16,2 2 2-16,-3 10 3 15,4 2-6-15,-1 4 0 16,-3 0-4-16,4 0-6 0,-3 8 1 16,1 21-8-1,4 4-5-15,4 4 8 0,2-6 8 16,0-4-4-16,0-11-9 16,11-6-1-16,2-3 10 15,-4-4 5-15,1-3 5 16,-2 0 9-16,-1 0-2 15,-3-8 7-15,0-10 18 16,-4-5 0-16,0 0 6 16,0-2-16-16,0 6-9 15,0-2 1-15,-8 8-6 16,-3 5-8-16,-1 2-4 16,1 6-4-16,1 0 1 0,0 0-9 15,6 13-3-15,2 7-6 16,2 1-1-16,0-2 20 15,2-4-4-15,16-3 1 16,3-2 7-16,2-7 2 16,2-1 2-16,-5-2 7 15,-3 0-9-15,-1 0 7 16,-3 0 6-16,-4-2 9 16,-1-5 5-16,-4 1 0 15,-2 1 2-15,-2 3 7 16,0 2-8-16,0 0-9 15,0 0-19-15,0 0-1 16,0 0-10-16,0 17-6 16,0 12 14-16,0 14 3 0,0 6 6 15,0 1-3-15,0 0-2 16,0-2 1-16,0-2 0 16,0-11-2-16,0-7 1 15,0-8 0-15,0-9-1 16,0-7 2-16,0-4 1 15,0 0 0-15,0 0 19 16,0 0 20-16,0-16 3 16,-4-9-28-16,-6-7-11 15,6-8 2-15,-1-8-6 16,1-4-1-16,2-4-2 16,0 2 0-16,2-1 1 15,0 8-1-15,0 3-4 16,17 1-5-16,3 11-2 15,1 9-4-15,0 6 5 0,0 13-4 16,4 4-2-16,-1 0 1 16,5 4 3-16,-2 15 7 15,-3 4 2-15,-2 4-4 16,-11 2 3-16,-6-1-4 16,-5 0-2-16,-3-6-9 15,-30 1-15-15,-9-5-9 16,-4-6-10-16,7-5 8 15,12-4 16-15,19-2 14 16,8-1 0-16,0 0 9 0,0 0-4 16,0 0 0-16,24 0 11 15,12-1 1-15,13-20 7 16,6-1-5-16,3-7 2 16,-4-7 9-16,-7-9 8 15,-7-1 5-15,-9-4 4 16,-6 0 6-16,-10 6 3 15,-5 6-7-15,-6 4-5 16,-4 6 5-16,0 7-13 16,0 6-8-16,0 4-5 15,-4 4-6-15,-4 1-1 16,4 4-7-16,2 2 2 16,0 0 1-16,-7 13-16 0,-3 24 1 15,-3 8 17-15,3 7-1 16,8 4-1-16,4-1 2 15,0-5-2-15,10-8 2 16,11-11-6-16,6-10 5 16,-2-8 2-16,2-8 1 15,-5-5 2-15,-2 0 2 16,2 0 2-16,-2-18 5 16,-2-3-7-16,-2-15 6 15,-8 3 0-15,-5-1-2 16,-3 1 6-16,0 14-1 15,0 5-3-15,0 8 0 16,-3 6-10-16,-1 0 0 16,0 0-10-16,-6 14-6 15,2 16 10-15,1 5-6 0,7 7 9 16,0-5 1-16,7-7-5 16,19-4 3-16,6-8 0 15,5-4-8-15,6-4-8 16,-3-6-39-16,-9-1-65 15,-10-3-73-15,-17 0-126 16,-4-7-296-16</inkml:trace>
  <inkml:trace contextRef="#ctx0" brushRef="#br0" timeOffset="100184.713">25972 1666 22 0,'0'0'682'15,"0"0"-520"-15,0 0-20 16,0 0-6-16,0 0-9 16,0 0-26-16,0 0-17 15,4-52-11-15,-1 52-10 16,-3 0-10-16,0 0-18 0,0 0-14 16,0 0-10-16,0 0-11 15,0 0-5 1,0 10-1-16,0 16-11 15,0 10 17-15,-5 11 4 0,-4 0-3 16,3 0 3 0,4-3-4-16,0-2-4 0,2-10-12 15,-3-8-36-15,-1-8-31 16,1-7-45-16,-1-7-12 16,4 3-36-16,0-5-61 15,0 0-10-15,16 0-7 16,15-10-102-16</inkml:trace>
  <inkml:trace contextRef="#ctx0" brushRef="#br0" timeOffset="100611.109">26213 1842 213 0,'0'0'209'16,"0"0"-32"-16,0 0-11 16,0 0-37-16,0 0-15 15,0 0-26-15,4-40-22 16,-4 39-17-16,0 1-6 15,0 0-19-15,0 0-11 16,0 0-10-16,0 0-3 16,0 0-3-16,-7 1-6 15,1 13 6-15,-1 4-11 16,2 0-16-16,5 4 4 16,0 3-9-16,0-3 26 0,12-2 8 15,7-10 2-15,6-4-1 16,0-6 6-16,2 0-3 15,-5 0 12-15,-2-13 13 16,-9-4 9-16,-4-8 18 16,-5 1-4-16,-2-5-2 15,0-1-22-15,-6 2-14 16,-17 0-6-16,-4 1-7 16,-2 10-7-16,4 5 5 15,4 5-15-15,5 5-2 16,5 2-12-16,4 0-30 15,5 2-29-15,2 19-39 0,0 9-56 16,0-3-34-16,15 0-150 16</inkml:trace>
  <inkml:trace contextRef="#ctx0" brushRef="#br0" timeOffset="100985.852">26495 1845 267 0,'0'0'228'15,"0"0"-60"-15,0 0-35 16,0 0-3-16,0 0-16 16,0 0-29-16,3-37-35 15,-3 37-26-15,0 0-13 16,0 0-11-16,-7 0-10 0,-2 6 8 16,3 8-9-16,4 7-7 15,2-3-9-15,0 6 10 16,6-7 17-16,17 0 1 15,1-5 2-15,0-5 2 16,1-7 4-16,-7 0 0 16,-5 0 11-16,-4 0 11 15,-5-15 20-15,-4-6 5 16,0-2 4-16,0-5-21 16,-2 2-19-16,-17 2-7 15,-6 1-13-15,0 9-8 16,3 7 1-16,6 4-10 15,8 3-35-15,3 0-28 16,2 4-55-16,3 15-58 0,0 3-31 16,0-3-98-16</inkml:trace>
  <inkml:trace contextRef="#ctx0" brushRef="#br0" timeOffset="101372.794">26732 1857 262 0,'0'0'274'0,"0"0"-99"16,0 0-16-16,0 0-21 16,0 0-37-16,0 0-43 15,0-38-22-15,0 38-14 0,0 0-22 16,0 0-5 0,0 0-4-16,0 0-7 0,0 8-10 15,0 14 2-15,0 3-24 16,0 3 18-16,18 2 28 15,18-7-1-15,8-5 3 16,7-8 9-16,-7-8-2 16,-10-2 29-1,-12 0 14-15,-8-14 27 0,-9-12 24 16,-5-12-17-16,0-6-29 16,-10 1-15-16,-19 3-7 15,-4 4-6-15,-1 12-16 16,5 4-8-16,6 8 1 15,4 6-4-15,3 6-13 0,1 0-42 16,-3 0-42-16,-4 12-36 16,4 14-72-16,3 5-106 15,5 5-233-15</inkml:trace>
  <inkml:trace contextRef="#ctx0" brushRef="#br0" timeOffset="102536.022">27276 1621 433 0,'0'0'324'15,"0"0"-168"-15,0 0-3 16,0 0-43-16,0 0-28 16,0 0-42-16,-2-11-16 15,12 11-10-15,11 3-3 16,8 11 8-16,9 11-3 0,6 3 7 15,3 6-6-15,1 4-9 16,4 1-3-16,-6-6-3 16,-5 0-2-16,-8-7-20 15,-12-8-34-15,-13-5-44 16,-5-4-86-16,-3-7-81 16,-7-2-60-16,-15 0-152 15</inkml:trace>
  <inkml:trace contextRef="#ctx0" brushRef="#br0" timeOffset="102761.034">27563 1582 424 0,'0'0'171'16,"0"0"-5"-16,0 0-17 16,0 0-29-16,0 0-44 15,0 0-20-15,-4-28-15 16,4 28-12-16,-9 4-21 15,-3 12-6-15,-7 10 8 16,-8 1-10-16,-2 10 0 16,-7 1-13-16,5 4-26 15,-3 2-34-15,8-1-85 16,4-3-26-16,5-4-79 16</inkml:trace>
  <inkml:trace contextRef="#ctx0" brushRef="#br0" timeOffset="103053.82">27763 1696 621 0,'0'0'224'16,"0"0"-55"-16,0 0-46 15,0 0-8-15,0 0-32 16,0 0-31-16,20-38-26 15,-20 38-7-15,0 0-19 16,0 0-3-16,3 18-3 16,-1 13 6-16,2 4 6 15,-2 7-6-15,1 1-3 16,-3-7-22-16,2-3-50 0,-2-8-53 16,3-7-87-16,-1-6-75 15,6-5-250-15</inkml:trace>
  <inkml:trace contextRef="#ctx0" brushRef="#br0" timeOffset="103413.743">27987 1763 442 0,'0'0'192'16,"0"0"-48"-16,0 0 5 15,0 0-22-15,0 0-49 16,0 0-37-16,0-30-16 0,0 30-25 15,0 0-3 1,0 3 2-16,0 13-1 0,0 5-2 16,0 0 3-16,4-1-6 15,13 0-1-15,4-3 1 16,-1-8-9-16,1 0 5 16,-2-7 7-16,-6-2 4 15,-6 0 9-15,-7 0 3 16,0-16 37-16,0-8 13 15,0-5-9-15,0 0-20 16,0 2-14-16,-2 5-6 16,-12 6 2-16,-1 4-15 0,-3 4-3 15,0 4-18 1,0 4-32-16,0 0-35 16,9 4-53-16,3 15-80 0,6 0-51 15,0 1-269-15</inkml:trace>
  <inkml:trace contextRef="#ctx0" brushRef="#br0" timeOffset="103791.868">28227 1774 384 0,'0'0'254'0,"0"0"-83"16,0 0-11-16,0 0-36 15,0 0-50-15,0 0-11 0,0-54-25 16,0 54-23-1,0 0-15-15,0 0-11 0,0 0-9 16,0 0-22-16,0 13-16 16,0 5 11-16,0 1 39 15,9-1-4-15,8-4 6 16,4-6-5-16,-1-2 11 16,-7-3 3-16,-1-3-1 15,-6 0 10-15,-4 0 21 16,3-5 20-16,-5-11 11 15,2-4-19-15,-2-1-22 16,0-2 6-16,0 3-10 16,-11 2-1-16,-1 8-18 15,2 1-7-15,-1 8-16 16,3 1-39-16,-3 0-32 0,3 1-55 16,6 18-63-16,2 4-47 15,0-4-153-15</inkml:trace>
  <inkml:trace contextRef="#ctx0" brushRef="#br0" timeOffset="104165.987">28461 1783 110 0,'0'0'342'0,"0"0"-130"16,0 0-57-16,0 0-45 0,0 0-5 15,0 0-39 1,-11-63-32-16,9 63-25 0,-3 0-9 15,0 0-6-15,1 1-5 16,0 18-18-16,4 1-21 16,0 0 1-16,0 5 47 15,18-6-5-15,9-1 0 16,4-2 5-16,6-5 4 16,-3-6 3-16,-3-5 4 15,-4 0 23 1,-10 0 26-16,-5-7 16 15,-3-14 11-15,-9-1-8 0,0-6-28 16,0 2-1-16,-21 0-7 16,-6 2-18-16,1 6 0 15,0 4-15-15,-1 6-8 16,2 4-5-16,0 4-45 0,4 0-46 16,-4 10-53-16,0 17-70 15,-2 6-116-15</inkml:trace>
  <inkml:trace contextRef="#ctx0" brushRef="#br0" timeOffset="104695.754">25583 2340 384 0,'0'0'318'16,"0"0"-203"-16,0 0 13 16,0 0 14-16,0 0-74 15,0 0-37-15,166 0 24 16,4-8-8-16,61 0-13 0,48 0-21 16,37 2 3-1,41 3-7-15,13-2 8 0,-3 1 2 16,-26-5-17-16,-46-1 0 15,-46 5 1-15,-53-3-1 16,-47 4 17-16,-35-5-4 16,-39 4 1-16,-21-1 11 15,-20 2-1-15,-17 1 6 16,-10 1-11-16,-7 2-14 16,0 0-7-16,0 0-4 15,0 0-37-15,-20 0-65 16,-18 6-81-16,-22 15-116 0,-16 7-287 15</inkml:trace>
  <inkml:trace contextRef="#ctx0" brushRef="#br0" timeOffset="105385.987">26166 3016 308 0,'0'0'330'16,"0"0"-226"-16,0 0-15 15,0 0 18-15,0 0-49 0,0 0-29 16,136 0 29-1,-58-10 3-15,0-2-33 0,-7-3-16 16,-13 2-4-16,-20-1-6 16,-18 1 7-16,-12 1-3 15,-8 1 0-15,0-4 1 16,-4 3-7-16,-15-1-8 16,-8-2 6-16,-4 3 1 15,2 2 1-15,2 3 2 16,9 0-1-16,9 3 4 15,7 2 2-15,2 2 3 16,0 0 0-16,0 0-10 16,11 0 0-16,11 0-6 15,9 4 6-15,7 11 6 16,3 0 1-16,-1 5 4 0,-1 2 8 16,2 2-2-16,-8 1 6 15,-4-2-6-15,-7 4-5 16,-8-5 0-16,-10 0-7 15,-4 0-2-15,0 1-1 16,-20 0-2 0,-16 1-14-16,-8-2-52 0,-1-3-35 15,5-2-55-15,13-5-112 16,12-3-301-16</inkml:trace>
  <inkml:trace contextRef="#ctx0" brushRef="#br0" timeOffset="105674.057">27104 2903 712 0,'0'0'286'0,"0"0"-135"16,0 0-41-16,0 0-27 15,0 0-45-15,0 0-20 16,20-24-10-16,-20 24 3 15,0 6-9-15,0 18 0 16,0 8 11-16,0 6 0 16,-6 4-8-16,-2 3 1 15,2-3-6-15,4-4-4 16,-3-7-24-16,5-6-36 0,-2-8-27 16,0-8-74-16,2-5-123 15,-2-4-127-15</inkml:trace>
  <inkml:trace contextRef="#ctx0" brushRef="#br0" timeOffset="106051.856">27258 2994 587 0,'0'0'279'15,"0"0"-81"-15,0 0-67 0,0 0-39 16,0 0-35-16,0 0-37 15,-3-17-20-15,3 28-1 16,-4 13 1-16,0 6 1 16,0 4 1-16,4-2-2 15,0-2 3-15,2-2-3 16,15-6 1-16,5-6-1 16,5-6 0-16,2-5 8 15,3-5-5-15,-6 0 6 16,0-9 7-16,-3-13 4 15,-5-2 17-15,-7-4-12 16,-7 0-9-16,-4-1-3 16,0 4-10-16,-27 3-3 15,-8 2-4-15,-9 4-7 0,-6 5-15 16,0 5-33-16,9 6-24 16,12 0-14-1,14 0-39-15,10 4-95 0,5 9-63 16,9-2-176-16</inkml:trace>
  <inkml:trace contextRef="#ctx0" brushRef="#br0" timeOffset="106474.212">27719 2520 465 0,'0'0'105'0,"0"0"22"15,13-101 9-15,-13 82 1 16,0 7-11-16,0 8-39 16,0 4-14-16,0 0-43 15,0 0-21-15,-5 6-1 16,-10 20 10-16,-3 10 20 16,-1 10-8-16,0 4-13 15,3 3-2-15,1 3 1 16,7 2-2-16,3-2-12 15,5-4-2-15,0-10 3 16,3-9-3-16,16-12-1 16,6-8-1-16,-3-10-4 15,5-3 6-15,-3 0 7 0,1-2-3 16,-3-18 13-16,-9-4-4 16,-8-6 3-16,-5-2-3 15,-5 0-13 1,-26 2-1-16,-11 9-17 0,-4 8-43 15,0 11-48-15,11 2-63 16,17 12-115-16,18 12-231 16</inkml:trace>
  <inkml:trace contextRef="#ctx0" brushRef="#br0" timeOffset="109258.914">28026 2844 632 0,'0'0'148'15,"0"0"-20"-15,0 0 39 16,0 0-40-16,0 0-51 16,0 0-17-16,0 0-16 15,0 0-12-15,-18-19-10 0,18 19-13 16,0 8 1-16,0 14-8 15,0 6 5-15,0 5 10 16,0 0-11-16,0 0-4 16,0-5 4-16,12-5-3 15,5-4-1-15,8-7-1 16,6-6-3-16,-2-5 3 16,-2-1 5-16,-2 0 0 15,-8-11 5-15,3-16-4 16,-1 0 5-16,-7-8 14 15,-3 2-6-15,-7 4 7 16,-2 8-1-16,0 6-2 16,0 5 0-16,0 4-9 0,0 4-6 15,0 2-8-15,0 0-3 16,0 0-4-16,0 0-9 16,0 4-3-16,2 14 4 15,2 6 12-15,2 4 0 16,-2 2 3-16,5-1-2 15,1-7-7-15,0-3-4 16,3-6-1-16,1-3 7 16,1-6 1-16,1-3 5 15,2-1 1-15,4 0 2 16,1 0 4-16,-2-15-5 16,-2-4 6-16,-3-1-1 15,-1-4-3-15,-1 2 0 0,-4 3 3 16,-3 4-5-16,-1 8-1 15,-1 4 0-15,-5 3-6 16,0 0-2-16,3 0-5 16,1 6-5-16,3 8 6 15,1 6 11-15,1 0 1 16,1-1 1-16,0-4-1 16,-1-2 0-16,-2-6-3 15,2-2-3-15,-5-5 3 16,3 0 6-16,2 0 1 15,4 0 3-15,6-16-3 16,0-4 0-16,1 1-3 16,-2 4 1-16,-2 2-2 15,-8 3 0-15,-1 6 0 0,-2 4 0 16,-5 0-3-16,2 0-3 16,0 0-7-16,1 0-1 15,3 3 5-15,3 8 7 16,0 3 0-16,2 0-8 15,2 1-4-15,-1-4 3 16,-1-2-4-16,-1-5 9 16,-2-4 5-16,-2 0 1 15,5 0 7-15,5-13 6 16,1-11-3-16,6-2-4 0,-5 0 2 16,-3 2 7-1,-6 6 4-15,-4 6-2 0,-3 6 0 16,-2 6-3-1,0 0-14-15,0 0-2 0,3 0-15 16,1 6-1-16,4 12 3 16,4 4 15-16,3 3 1 15,6-4 0-15,-2-1 2 16,4-3-3-16,-3-6 1 16,-5-2 0-16,1-5 5 15,-3-4-5-15,-1 0 8 16,3 0 0-16,3-13 0 15,0-9 3-15,-2-4-4 16,-3-4 12-16,-5-1 2 16,-2 0-6-16,-2 3-7 15,-4 4 4-15,2 4-1 16,0 0-8-16,2-3-3 0,3 2 3 16,-1-6-4-16,4 4 0 15,-4 3 1-15,1 1-1 16,-5 4 0-16,-2 2 5 15,0 1-5-15,0-2 3 16,0 3 3-16,0-3-3 16,-6 3 4-16,1 3-5 15,1 5 2-15,2 0-2 16,0 3-2-16,2 0-1 16,0 0-7-16,0 0-7 15,-8 6-1-15,0 20-2 16,-3 11 18-16,-5 7 0 0,7 1 0 15,7 4 0 1,2 0 0-16,0-2 0 0,23-5-1 16,8-4-1-16,2-10-5 15,3-7 1-15,1-12 2 16,-6-3 4-16,3-6 2 16,-5 0-1-16,-5 0 0 15,-1-14 2-15,-6-5 0 16,-1-7 3-16,-5-5-3 15,0-1-3-15,-4 2 1 16,-4 4 1-16,-1 4 0 16,-2 8-2-16,0 4 1 15,0 6-1-15,0 2 1 16,0 2-2-16,0 0-3 16,0 0-2-16,0 0-6 0,0 0-3 15,0 0 2-15,0 0 4 16,0 10 3-16,0 2 6 15,0 2 0-15,0 2 0 16,2 2 0-16,0 1 0 16,2 0-1-16,5 1 0 15,1 2 1-15,5-1 0 16,1-2 1-16,-3-2-1 16,-3-6 0-16,-2-1-2 15,-6-1 0-15,-2-5-2 16,0-4 0-16,0 0 2 0,0 0-3 15,-14 0-5-15,-7 0-23 16,-11 0-24-16,-11 0-41 16,1-14-32-16,-7-2-82 15,3-5-62-15,10-3-151 16</inkml:trace>
  <inkml:trace contextRef="#ctx0" brushRef="#br0" timeOffset="109442.461">29285 2677 407 0,'0'0'109'16,"0"0"41"-16,0 0-21 16,0 0-27-16,0 0-45 0,0 0-54 15,105-64-1 1,-39 64 6-16,2 0-7 0,-3 0-1 16,-17 0 0-16,-15 0-1 15,-19 0-37-15,-14 0-142 16,-27 4-328-16</inkml:trace>
  <inkml:trace contextRef="#ctx0" brushRef="#br0" timeOffset="109790.087">28685 2557 648 0,'0'0'150'0,"0"0"-95"16,0 0 10-16,0 0-19 16,0 0-42-16,0 0-4 15,0 6-4-15,0 9 4 16,0 3 4-16,0 0-3 16,6-1 2-16,13-2-1 15,6-3 6-15,2-3-3 16,0-7 3-16,-1-2 7 15,0 0 21-15,1 0 14 16,-6-15-9-16,-3-2-10 16,-7-1 0-16,-7-2-4 0,-2-1-19 15,-2 6-8-15,0 0 0 16,-11 5-23-16,-13 6-27 16,-10 4-56-16,-3 3-90 15,-4 26-125-15</inkml:trace>
  <inkml:trace contextRef="#ctx0" brushRef="#br0" timeOffset="110197.873">27218 3623 669 0,'0'0'185'15,"0"0"-111"-15,0 0 79 16,0 0-24-16,0 0-41 15,0 0-48-15,-7-28-18 16,7 40-3-16,0 20-11 0,9 11 10 16,0 4 10-16,-3 3-8 15,-2 0-6-15,-4-3-7 16,0-7-6-16,0-10-2 16,0-9-3-16,0-4-51 15,0-9-39-15,0-6-44 16,0-2-59-16,0 0-25 15,4-16-46-15</inkml:trace>
  <inkml:trace contextRef="#ctx0" brushRef="#br0" timeOffset="110548.018">26983 3770 249 0,'0'0'146'0,"0"0"-42"0,0 0 11 16,0 0-19-16,0 0-65 15,0 0 22-15,175-3 25 16,-96 3-19-16,2 0-21 16,-6 0 7-16,-7 0-11 15,-13 0-3-15,-12 0-6 16,-14 0 4-16,-14-1 9 16,-9-1 2-16,-6 2 5 15,0 0-16-15,0 0-7 16,0 0-8-16,0 0-12 15,0 0-2-15,0 18-5 0,0 7 5 16,0 6 15 0,-2-5-6-16,-2-2-7 0,4-3-2 15,-2-6 0-15,-1-3-2 16,1-4-55-16,0-4-65 16,0-2-71-16,2-2-53 15,0 0-51-15</inkml:trace>
  <inkml:trace contextRef="#ctx0" brushRef="#br0" timeOffset="110843.346">27625 3663 243 0,'0'0'171'16,"0"0"-64"-16,0 0 31 16,0 0-10-16,-49-106-32 15,45 106-52-15,-5 0-20 0,-2 0-19 16,-5 12-5-16,5 4-3 15,2 2 1-15,7-2 1 16,2-6 0-16,0 0 1 16,0-6 7-16,0 1-1 15,7-5 2-15,2 0 3 16,-1 0 4-16,1 0 8 16,5-3 3-16,-6-10-10 15,1-4-15-15,-4 3-1 16,-5 4-20-16,0 7-27 15,0 3-38-15,0 0-29 16,0 4-68-16,0 23-119 0</inkml:trace>
  <inkml:trace contextRef="#ctx0" brushRef="#br0" timeOffset="111670.069">27679 3848 306 0,'0'0'360'0,"0"0"-243"16,0 0 18-16,0 0 5 15,0 0-50-15,0 0-49 16,0-25-17-16,2 25-12 16,-2 0-12-16,0 5-9 0,2 11 9 15,1 7 1 1,-1 2 1-16,2 0 0 0,0-2 1 15,4-3-2-15,-2-4 1 16,1-6-2-16,1-4 0 16,-1-6 0-16,2 0 0 15,0 0 6-15,2 0 4 16,3-16 0-16,1-3-4 16,5-6 16-16,1 3 1 15,0 0-15-15,-7 5-4 16,-3 10 6-16,-5 3-5 15,2 4-5-15,-4 0-4 16,0 0-5-16,1 0-2 16,-1 10 8-16,-2 4 1 0,0 2 1 15,1-2 1-15,2-2 1 16,-3-2-1-16,2-4-4 16,-2-4-10-16,1-2 2 15,-1 0 7-15,0 0 5 16,4 0 4-16,1 0-1 15,5-12 5-15,1-4-1 16,3-2-7-16,-1 2 2 16,1 0-2-16,-5 9 0 15,-3 4-2-15,0 3 1 16,0 0-4-16,1 0-4 16,3 0 0-16,1 11 7 15,0 4 0-15,5 1 2 0,2-4 1 16,7-1-1-16,4-4 1 15,1-5 1-15,1-2 1 16,-4 0 0-16,-5-2 0 16,-6-13 3-16,-7-6-1 15,-2-1 0-15,-7-4 1 16,-2-2 1-16,0 1-3 16,0 4 14-16,-16 6-4 15,3 7 4-15,-1 5-1 16,2 5-9-16,1 0-8 15,1 0-1-15,1 14-7 16,5 9 5-16,4 6-4 0,0-1 7 16,7 0-1-16,20-2-3 15,8-4-3-15,10-5-21 16,4-4-17-16,9-1-18 16,0-1-55-16,2-4-67 15,-6-1-37-15,-8-2-213 16</inkml:trace>
  <inkml:trace contextRef="#ctx0" brushRef="#br0" timeOffset="113493.171">28844 3938 217 0,'0'0'410'16,"0"0"-272"-16,0 0 2 0,0 0 2 15,0 0-46-15,0 0-48 16,53-79-11-16,-26 56-10 15,-2 1 1-15,-5-3 3 16,-5-2-3-16,-4-3 0 16,-1-7-15-16,-8-5 0 15,-2-2 4-15,0-2-11 16,0 4-2-16,0 9 4 16,-7 8-7-16,0 10 4 15,3 12-3-15,1 3-2 16,3 0-1-16,-2 0-7 15,-6 7-6-15,-8 25-3 16,-2 15 17-16,-2 10 0 16,7 3-2-16,9-2 1 0,4-7 0 15,0-2-2-15,4-9 1 16,20-6 2-16,7-8-10 16,8-11 2-16,3-6 4 15,-3-7 3-15,-2-2 0 16,-9 0 2-16,-8-4 2 15,-4-11 3-15,-7-10-1 16,-3-4 0-16,-6-7 0 16,0 1-3-16,0 0 0 15,0 9 0-15,-8 6 4 16,-1 6-1-16,4 6 0 16,1 2 2-16,1 6-7 15,3 0-1-15,-2 0-2 0,-2 0-4 16,-3 0-1-16,1 9 3 15,-4-2 3-15,6 0 1 16,2-2-1-16,2 1-4 16,0-2 5-16,0-1 0 15,0-2 0-15,0-1 1 16,0 0 1-16,0 0 2 16,0 0 1-16,0 0-2 15,0 0 3-15,0 0-3 16,0 0 1-16,0 0-3 15,-2 2-2-15,2 4 0 16,-2 3-4-16,-1 2 6 0,1 7 0 16,2 3 1-16,-2 1 0 15,2 2-1-15,0 1 0 16,0-6-1-16,2-1 1 16,18-4 0-16,7-3-1 15,6-4 2-15,6-5 0 16,5-2 1-16,1 0 0 15,-3 0 2-15,-2-9-1 16,-9-6 1-16,-2-3-1 16,-7-6 3-16,-4-2-1 15,0-8 4-15,-5-3-5 16,-4 4 1-16,-2 2-4 16,-7 10 3-16,0 5 0 15,0 5 4-15,0 5 1 16,-7 0-6-16,-4 2-3 0,-7 4-1 15,0 0-5-15,-3 0-2 16,-6 24 2-16,-2 11-3 16,0 2 2-16,10-1-10 15,11-5-9-15,8-7 7 16,0-6 6-16,4-6 7 16,19-4 1-16,-2-2 5 15,0-6 3-15,-1 0 0 16,-5 0-1-16,-3 0 5 15,-4 0 0-15,1-10 4 16,1 2 3-16,-4 0-1 16,-2 4-1-16,-4 2-7 0,0 2 3 15,0 0-5-15,0 0-3 16,0 0-5-16,0 2-4 16,-2 18 2-16,-22 8 7 15,-5 10 2-15,-3 14-2 16,-1 11 3-16,10 9 2 15,6 7 0-15,8 8 3 16,9 1-5-16,0 6-2 16,0 2 0-16,16-5-1 15,-1-11 3-15,-3-14-1 16,-8-19-1-16,-4-20-2 0,-7-10 2 16,-24-11 0-1,-16-6 18-15,-18 0-5 0,-12-23-10 16,-20-14-4-16,-3-8-2 15,9-9-13-15,18-2-8 16,26 2-2-16,31-2-3 16,16-7-1-16,49-6-12 15,34-10-1-15,19-3-10 16,14 0 25-16,4 0 27 16,1 1 0-16,-7 6 4 15,-10 4 1-15,-17 6 16 16,-16 14 3-16,-19 8 8 15,-13 13 9-15,-12 14-1 16,-14 8-13-16,-3 6-18 16,-8 2-2-16,-2 0-7 0,0 0 0 15,0 0 2-15,0 0 2 16,0 0-3-16,0 0 0 16,0 0 0-16,-2 0-1 15,-8 2 0-15,2 8 2 16,-1-4-1-16,5 0 1 15,-1-4-1-15,0 0-1 16,1 2 0-16,-5 3 0 16,-2 0 0-16,-3 3 0 15,4 2 0-15,1 1-1 16,2 5-5-16,2 0 2 16,3 4-1-16,2-5-4 0,0 2-1 15,0-7-1 1,9-2 3-16,9-4 3 0,7-5 5 15,-1-1 2-15,4 0 2 16,1-8 1-16,-4-13 1 16,-2-4 1-16,-10 6 12 15,-2-2-5-15,-6 8 11 16,-3 2 5-16,-2 7-9 16,0 4 2-16,0 0-8 15,0 0-15-15,0 0-10 16,4 11-9-16,7 13 0 15,9 6 16-15,11 4-7 16,7-6-29-16,5-4-26 16,3-7-41-16,-8-4-67 0,-4-7-117 15,-16-6-226-15</inkml:trace>
  <inkml:trace contextRef="#ctx0" brushRef="#br0" timeOffset="137752.057">21864 3906 440 0,'0'0'155'16,"0"0"-32"-16,0 0-7 15,0 0 2-15,0 0-19 16,0 0-33-16,0 0-16 16,0 0-4-16,6 0-8 15,-6 0-3-15,2-2-4 16,-2 2-2-16,2-1-6 16,3-4-9-16,2 1 0 15,2-2-4-15,-1 0-9 16,4 2 3-16,-1-1-4 15,0 3-1-15,7 1 0 16,5-2-4-16,2 3 5 0,14 0-1 16,7 0 0-1,6-1 1-15,2-1 2 0,-4-3 1 16,-7 0 0-16,-9 1 0 16,-15 0-1-16,-7 2 0 15,-8 2 0-15,-4 0 2 16,0-2 1-16,0 2-3 15,0-2 5-15,0 0-5 16,0-2 3-16,0-7-5 16,-4 0-6-16,-8-3 0 15,-5-2 0-15,-2 1 2 16,-2 1 4-16,3 3-4 16,5 3 1-16,3 1 1 0,8 3 2 15,0 4 0-15,2-2 0 16,0 2-3-16,0 0 2 15,0 0-4-15,0 0 5 16,0 0-1-16,0 0-2 16,0 0 1-16,2 0-6 15,12 0-8-15,10 8 4 16,12 15 7-16,6 4 5 16,2 1-2-16,-3 5 1 15,-10-3 1-15,-9-4 0 16,-8-5-5-16,-12-2 1 15,-2-2-3-15,0-3 6 16,-29 3 0-16,-13 0-36 16,-18-4-79-16,-12 1-21 0,1 0-62 15,6-2-47-15,14 2-132 16</inkml:trace>
  <inkml:trace contextRef="#ctx0" brushRef="#br0" timeOffset="138419.146">22902 3762 446 0,'0'0'200'15,"0"0"-67"-15,0 0-10 16,0 0 6-16,0 0-45 16,0 0-27-16,20-45-23 15,0 31-10-15,0-5 4 16,2-2-11-16,1-1 3 15,-3-2 3-15,-1 2-8 16,-5 4 5-16,-3 2-10 0,-5 6-3 16,-3 4 3-16,-3 6-3 15,0 0-7-15,0 0-1 16,0 0-14-16,0 20-1 16,-5 11 2-16,-5 16 14 15,1 5 3-15,1 6 0 16,8 1-3-16,0-1 0 15,0-2 0-15,0-4 0 16,0-4 0-16,0-10 1 16,0-7 3-16,0-9-4 15,0-11 0-15,0-4-2 16,0-5 2-16,-2-2 0 16,-2 0 1-16,-7 0 0 0,-7 0 14 15,-4 0-8-15,-2 0 2 16,-1-9-2-16,7 2-7 15,5 0 1-15,4 6 1 16,9-2 1-16,0 3 1 16,0 0-4-16,0-1-2 15,11-4-11-15,29-1-19 16,24-4 0-16,23 0-36 16,13 0-81-16,4 2-84 15,-11 2-183-15</inkml:trace>
  <inkml:trace contextRef="#ctx0" brushRef="#br0" timeOffset="139500.309">23632 4091 270 0,'0'0'318'0,"0"0"-139"16,0 0-44-16,0 0-15 15,0 0-23-15,108-113-32 16,-77 83-21-16,0-1-8 16,-4 0-12-16,-2-5-6 15,-8 0-7-15,-3 1 0 0,-8 5-4 16,-6 10-2-16,0 8 6 16,0 8-6-1,0 4-5-15,0 0-12 0,-6 8-15 16,-8 19-10-16,3 9 29 15,2 0 0-15,9 0 0 16,0 2-2-16,0-2 3 16,11 0 7-16,-6-4-2 15,-3-4 2-15,-2-8-8 16,0-3-5-16,0-7 0 16,-15-6-15-16,-6-3-4 15,1-1 11-15,-3 0-14 16,2 0 29-16,5 0-3 15,1-5 4-15,5-4 5 16,3 4 5-16,7 0-5 16,0 5 6-16,0 0-4 15,0 0-4-15,5 0-4 0,15 0-2 16,7 0 8-16,11 0 0 16,-1 0 3-16,8 0 4 15,4 0-7-15,2-3 14 16,3-11 15-16,-3-5 4 15,-4 2 4-15,-7-6-17 16,-11-1 1-16,-11-2 30 16,-9-4-24-16,-9-2 2 15,0-2-7-15,-5 0-15 16,-15 7-3-16,3 8-2 16,3 10 6-16,3 9-8 15,0 0-3-15,-9 6-12 0,0 22 10 16,-5 11-4-16,8 8 5 15,8-1 2-15,9-2 1 16,0-5 0-16,24-5-5 16,5-12 3-16,4-7 2 15,1-10 1-15,2-5 9 16,1 0-4-16,5-4 12 16,1-16 4-16,-1-1-2 15,-4-4-1-15,1-3-6 16,-4 4-5-16,-2-1 5 15,-3 10-12-15,-4 3 1 16,-6 6-1-16,-2 6-9 16,-3 0-1-16,1 0-14 15,-3 0 0-15,1 0 13 16,-5 4-3-16,-3 0 9 0,-4 0 4 16,0-4 1-16,-2 0 1 15,0 0 3-15,0 0 1 16,0 0 7-16,0-4 2 15,-4-8 4-15,-13-2-15 16,1 4 1-16,-1 2-4 16,-2 6 0-16,-1 2-4 15,-5 6-4-15,-6 28-7 16,5 10 11-16,6 4 1 16,11 0-4-16,9-4-12 0,0-8-13 15,22-5-8-15,21-8 11 16,15-6 17-16,6-7 12 15,-1-6 2-15,-13-4 0 16,-9 0-4-16,-16-27-6 16,-15-9-58-16,-10-14-115 15,-6-8-239-15</inkml:trace>
  <inkml:trace contextRef="#ctx0" brushRef="#br0" timeOffset="172979.175">17904 4275 681 0,'0'0'221'0,"0"0"-30"16,0 0-41-16,0 0-10 16,0 0-30-16,0-102-24 15,-2 100-16-15,0 2-6 0,-1 0-16 16,1 0-20-1,0 0-7-15,2 0-1 0,-2 4-10 16,-2 7-1-16,-6 10-5 16,-3 8-3-16,-2 14 9 15,1 6-5-15,3-1-4 16,5-1 4-16,1 2-3 16,5-10 0-16,0-4-2 15,0-9 2-15,0-14-5 16,0-6-22-16,0-6-53 15,0 0-46-15,0 0-29 16,0 0-11-16,0 0-19 16,0 0-85-16,0 0-103 15</inkml:trace>
  <inkml:trace contextRef="#ctx0" brushRef="#br0" timeOffset="173382.778">18029 4393 429 0,'0'0'206'16,"0"0"-52"-16,0 0-6 16,0 0-11-16,0 0-58 15,0 0-23-15,0-14-6 16,0 14-24-16,0 0-19 16,0 14-6-16,0 9 0 15,0 6 11-15,0 4-9 16,0-4 0-16,11-1 2 0,7-6-4 15,4-1 2-15,3-9 2 16,0-6-1-16,-6-6 10 16,1 0 5-16,-1 0 10 15,-4-8 16-15,-2-10-7 16,-2-4 1-16,-2-9-5 16,-5-1-12-16,-4-5-7 15,0-2-7-15,0 6-6 16,-15 3-2-16,-5 9-4 15,-3 7-1-15,6 6 0 16,1 6-11-16,3 2-36 16,2 0-40-16,0 0-32 15,-2 8-39-15,3 2-45 16,4 0-11-16,6-10-84 0</inkml:trace>
  <inkml:trace contextRef="#ctx0" brushRef="#br0" timeOffset="173679.944">18570 3757 460 0,'0'0'212'0,"0"0"-50"0,0 0-19 16,0 0-17-1,0 0-46-15,0 0-37 0,0-8-10 16,0 16-15-16,0 17-2 16,0 9 29-16,0 2-22 15,0 2 0-15,0 2-16 16,9-3-5-16,3 0-2 16,-1-4-27-16,2-6-69 15,-2-3-85-15,-2-9-105 16,0-9-115-16</inkml:trace>
  <inkml:trace contextRef="#ctx0" brushRef="#br0" timeOffset="174052.965">18755 3836 424 0,'0'0'179'0,"0"0"-37"15,0 0-24-15,0 0-7 16,0 0-46-16,0 0-37 15,7-13-5-15,-7 13-18 16,0 19-4-16,0 9 16 16,0 5 3-16,12-4 3 15,3 2-6-15,3-10-10 16,4-4 6-16,0-8-2 16,3-5 1-16,-3-4 13 15,-4 0-1-15,0 0 15 16,-3-11 8-16,-1-12-3 0,-1-7 2 15,-7-3-15-15,-6 2-4 16,0-1 0-16,-2 1-13 16,-23 4 0-16,-6 4-14 15,-9 3-6-15,-2 6 5 16,5 4-8-16,2 8-34 16,10 2-15-16,0 15-53 15,-4 25-60-15,0 16-75 16,0 10-93-16</inkml:trace>
  <inkml:trace contextRef="#ctx0" brushRef="#br0" timeOffset="179119.25">17367 4923 540 0,'0'0'138'0,"0"0"-74"16,0 0 45-16,0 0 37 15,0 0-31-15,0 0-43 16,0 0-14-16,0 0-12 16,71-5-2-16,41-4 4 15,35-5-11-15,27 4 0 16,8-2-13-16,1-1-1 16,-9 1-7-16,-14 0-2 15,-17 3 1-15,-25-2-3 16,-25 4-12-16,-25 1 5 15,-20 1-5-15,-17 4 0 16,-14 1-13-16,-11 0-41 0,-6 0-47 16,-11 6-86-16,-38 18-93 15,-36 12-142-15</inkml:trace>
  <inkml:trace contextRef="#ctx0" brushRef="#br0" timeOffset="179439.84">17791 5185 590 0,'0'0'271'0,"0"0"-180"15,0 0 12-15,0 0 13 16,0 0-26-16,0 0-35 15,-2-4-18-15,-4 12-11 16,2 14-1-16,-2 6-3 16,-1 9 11-16,3 1-12 15,-4 0-11-15,2 2-2 16,0 0 1-16,-1 0-8 16,5 2-1-16,0-3-15 15,-3-1-30-15,-2-5-50 16,1 0-52-16,-3-9-122 15,5-7-119-15</inkml:trace>
  <inkml:trace contextRef="#ctx0" brushRef="#br0" timeOffset="179893.281">17933 5392 5 0,'0'0'658'0,"0"0"-530"16,0 0-33-16,0 0 17 16,0 0-7-16,0 0-45 15,2-33-31-15,-2 33-9 16,0 0-20-16,0 5-1 16,-2 15 1-16,-7 12 4 15,5 5 12-15,4-2-16 0,0 1 5 16,0-1-5-16,17-8-5 15,10-3 5-15,6-6 0 16,4-5 2-16,3-7 4 16,0-6-3-16,-5 0 12 15,-2 0 22 1,-1-20 10-16,-3-7-2 0,-5-7-7 16,-5-4-5-16,-13-2-3 15,-6-2-13-15,0 6-2 16,-27 4-13-16,-6 4-2 15,-3 6-2-15,-1 5-2 16,3 8-6-16,7 3-11 0,5 6-34 16,11 0-30-1,1 0-24-15,8 8-39 0,2 10-38 16,0-2 6-16,32-4-94 16</inkml:trace>
  <inkml:trace contextRef="#ctx0" brushRef="#br0" timeOffset="180312.56">18554 5036 527 0,'0'0'128'0,"0"0"-2"16,0 0 3-16,4-101 6 0,-4 93-31 15,0 4-32 1,0 4-18-16,0 0-11 15,0 0-22-15,-6 0-14 0,-5 6 2 16,-9 22-9 0,-4 13 5-16,0 12-1 0,3 3-3 15,10 0 2-15,9-2-3 16,2-5-3 0,0-8 3-16,15-8-9 0,12-12 8 15,0-6 1-15,6-7 0 16,-4-8 11-16,-4 0 6 15,-2 0 8-15,-10-12 9 16,-7-12 7-16,-6-7-6 16,0-4-4-16,-19-2-22 15,-16 3-9-15,-2 7-1 16,3 10-3-16,10 7 2 0,4 8-29 16,2 2-35-16,1 8-58 15,3 22-64-15,3 8-125 16,11-3-242-16</inkml:trace>
  <inkml:trace contextRef="#ctx0" brushRef="#br0" timeOffset="187143.87">16821 6617 693 0,'0'0'118'0,"0"0"-52"16,0 0 48-16,0 0-12 16,0 0-43-16,0 0-27 15,0 0-11-15,-56-42-2 16,56 42-11-16,6 0-8 16,15 0 0-16,17 0 2 0,18 0 2 15,10 0 5 1,13 0 4-16,-4 0-6 0,-1 0 10 15,-9 0-3 1,-14-10 0-16,-9-2 2 0,-13 1-3 16,-10 0 12-16,-9-1 4 15,-7-2-5-15,-3-2 1 16,0-5-12-16,-7 6-9 16,-18 1 0-16,-4 2-4 15,0 3-3-15,2 4 2 16,5 1-4-16,9 2 5 15,6 2 0-15,7 0-4 16,0 0 2-16,0 0-7 16,0 0 8-16,0 0-5 15,0 0-3-15,16 0 7 0,4 7 0 16,3 8 4-16,0 3-2 16,4 2 1-16,2 5 1 15,0 4 3-15,-4 1-5 16,-5 0 8-16,-7 0-5 15,-6-5 5-15,-7 0-1 16,0-2-7-16,0-4-2 16,-29-3-1-16,-11 7-39 15,-6-5-41-15,0 0-55 16,15-3-120-16,21-2-113 16</inkml:trace>
  <inkml:trace contextRef="#ctx0" brushRef="#br0" timeOffset="187440.978">17815 6519 197 0,'0'0'507'16,"0"0"-348"-16,0 0 17 15,0 0-34-15,0 0-24 16,0 0-37-16,7-65-27 0,-7 65-14 15,0 0-24 1,0 13-12-16,0 14 0 0,0 14 8 16,0 8 7-16,-4 1-13 15,1 0-3-15,1-5-3 16,2-7-11-16,0-8-26 16,0-5-38-16,0-9-69 15,0-4-68 1,0-6-69-16,0-2-50 0</inkml:trace>
  <inkml:trace contextRef="#ctx0" brushRef="#br0" timeOffset="187798.189">17931 6685 362 0,'0'0'180'16,"0"0"-23"-16,0 0-9 0,0 0 9 15,0 0-47-15,0 0-42 16,-2-76-18-16,2 76-28 15,-3 10-19-15,3 16-1 16,0 7 1-16,0 0-2 16,5-1 0-16,17-2 0 15,5-3 2-15,2-8-3 16,0-6 4-16,0-7 2 16,-2-6 0-16,-3 0 4 15,-4 0 12-15,-5-6 5 16,-5-13 15-16,-8-9 0 15,-2-5-10-15,0-6-14 16,-25-1-15-16,-10 6 0 16,-3 6-3-16,2 8-3 15,5 8 2-15,9 8-6 0,6 4-12 16,3 0-38 0,4 0-46-16,4 10-38 0,5 2-81 15,0-6-27-15,16-4-107 16</inkml:trace>
  <inkml:trace contextRef="#ctx0" brushRef="#br0" timeOffset="188224.247">18245 6264 410 0,'0'0'132'16,"0"0"-12"-16,27-111 5 15,-20 88 15-15,-5 9-13 0,0 7-45 16,1 2-9-16,-3 5-8 15,0 0-28-15,0 0-18 16,0 2-13-16,0 24-6 16,0 9 6-16,0 9 3 15,0-1-4-15,8-6-5 16,10-10 2-16,4-3-4 16,3-12 1-16,-1-3 1 15,-5-8 1-15,-2-1 3 16,-1 0 3-16,-3-11 5 15,0-12 4-15,-1-1 8 16,-6-2 3-16,-4 5 3 0,0 4 1 16,-2 9-6-16,0 6-4 15,0 2-3-15,0 0-13 16,0 0-5-16,0 0-2 16,0 12-10-16,0 18 4 15,0 7 8-15,0 6 3 16,0 1-3-16,0 0-18 15,0 5-31-15,0 1-61 16,0-2-73-16,0-3-131 16,14-7-222-16</inkml:trace>
  <inkml:trace contextRef="#ctx0" brushRef="#br0" timeOffset="189508.802">18758 6663 711 0,'0'0'117'0,"0"0"-15"15,0 0 35-15,97-116-52 16,-63 86-42-16,-7-2-5 16,-1 4 0-16,-7 0-10 15,-6 6-13-15,-7 7 1 16,-6 4-6-16,0 7 12 15,0 4-12-15,0 0-6 16,0 0-4-16,0 0-15 16,0 12 0-16,-6 12 11 0,-1 7 2 15,5 4-1-15,2-1 0 16,0 0-6-16,0-2 0 16,4-4-7-16,3-6 4 15,-1-4 6-15,-6-8-11 16,0-1-6-16,0-3-16 15,-4 0 2-15,-21-3 2 16,2-3-18-16,0 0-8 16,9 0 34-16,10 0 17 15,4 0 5-15,0 0-13 16,0 0 2-16,20-6 13 16,11-10 3-16,5-2 2 15,4-4 1-15,-2-5 0 16,-4 0 9-16,-5 1 17 15,-6-4 14-15,-4 2 2 16,-9 0-3-16,0-3-4 0,-8 6-2 16,-2 5-10-16,0 3 7 15,0 5-11-15,0 8-1 16,0 2-3-16,-2 2-11 16,-2 0-7-16,-2 12-15 15,0 16 7-15,-1 8 4 16,5 0 2-16,2-4-1 15,0 1 0-15,0-11 1 16,7-4-1-16,7-4 0 0,3-6 0 16,1-4 3-1,7-4 1-15,3 0 1 0,8-1 10 16,0-18-9 0,2-5 2-16,-5-2-2 0,-2 2-2 15,-2 0 6-15,-4 7-7 16,-8 6 1-16,-5 4-1 15,-4 7-1-15,-3 0 0 16,-1 0-5-16,1 0-4 16,0 0 5-16,1 0-5 15,-2 9 7-15,-1-6-1 16,-1 1-8-16,-2-4 12 16,0 0 0-16,0 0 2 15,0 0 8-15,0 0 10 16,0-1 5-16,-9-10-12 15,-5 2-11-15,3 3 6 16,3 3-8-16,1 3 0 0,-2 0-6 16,-2 13-8-16,-2 10 11 15,1 7 1-15,6-3-7 16,6-2 5-16,0 0 2 16,0-5-5-16,13-6 4 15,5-2-2-15,4-6 5 16,0-2 5-16,5-4-4 15,4 0 5-15,2-14 0 16,6-8-3-16,-1-2 3 16,-7-4 2-16,0 2 4 15,-6 0 3-15,-8-1-2 0,-3 4-4 16,-8 0 3-16,-6 4-3 16,0 4 2-16,0 8-2 15,0 3-5-15,0 4-4 16,0 0-6-16,0 0-4 15,-4 0-10-15,-12 15 12 16,3 9 3-16,3 0-6 16,10 1 1-16,0-1 5 15,0-3-4-15,21 6 4 16,4-1 1-16,1 0 4 16,-3 0 1-16,-8-1-1 15,-2-4 0-15,-5 2-2 16,-8-5-1-16,0-3-2 15,0-1 4-15,-21-4 1 0,-12 1-2 16,-11-7-9-16,-1-3-28 16,0-1-58-16,2 0-73 15,6 0-33-15,6-8-89 16,4-4-127-16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24:11.818"/>
    </inkml:context>
    <inkml:brush xml:id="br0">
      <inkml:brushProperty name="width" value="0.05292" units="cm"/>
      <inkml:brushProperty name="height" value="0.05292" units="cm"/>
      <inkml:brushProperty name="color" value="#FF0000"/>
    </inkml:brush>
  </inkml:definitions>
  <inkml:trace contextRef="#ctx0" brushRef="#br0">4135 4095 224 0</inkml:trace>
  <inkml:trace contextRef="#ctx0" brushRef="#br0" timeOffset="74090.848">12715 3579 170 0,'0'0'0'0</inkml:trace>
  <inkml:trace contextRef="#ctx0" brushRef="#br0" timeOffset="148459.949">24822 13789 430 0,'0'0'163'0,"0"0"-99"16,0 0 32-16,0 0 7 15,0 0-27-15,0 0-26 16,0 0 5-16,-10-5-4 16,10 5-17-16,4 0-11 15,23 0 7-15,8 7 6 16,21 8 15-16,15-3-27 15,18-2-6-15,22-4 17 16,14-1-14-16,14-4 2 16,12 0-5-16,5 2-5 0,0-1 0 15,0-2-7-15,-9 1-5 16,-5-1 4-16,-8 0-4 16,-5 0 1-16,1 0 2 15,-1 7-2-15,9 3 7 16,9 0-5-16,7 5 3 15,4 0-3-15,0-1-2 16,-10 1-1-16,-17-2-1 16,-13-1 0-16,-18 1 1 15,-6-1 0-15,-7-1 2 16,-7-1 4-16,12 1-6 16,10-2 6-16,16 1-3 15,9 0 0-15,2 3 0 16,2-5-4-16,1-2 3 15,2 0 1-15,-7 0-4 0,-18 2-1 16,-17-2 0-16,-15 2-2 16,-10-2 2-16,-3-2 1 15,-4 2 0-15,3 0 0 16,3 0 1-16,6 2-1 16,6 0 0-16,5 2 0 15,-1-3 2-15,5 4-1 16,-5-7-1-16,-3 2 0 15,-10-2 2-15,-5 0-3 16,-2 0 1-16,5 0 0 16,2-2 3-16,7 2-2 15,2-2-1-15,4-2 0 0,3 3-2 16,7-3 1-16,-1 0 0 16,5 0-1-16,-3 0 0 15,-8 0 2-15,-9 0 0 16,-14 0 1-16,-8 0 1 15,-8-3-1-15,-3-3-1 16,-8 0 0-16,-8 0 3 16,-2 2-2-16,-1 0 1 15,7 0-2-15,12 0 4 16,1 4-8-16,-1-5 4 16,-8 5-1-16,-10 0 0 15,-12 0 2-15,-9 0-1 16,1 0 0-16,-5-1 1 0,0 1-1 15,0 0 0-15,0 0 0 16,0 0 0-16,0 0 2 16,0 0 0-16,0 0-2 15,0 0-8-15,0 0-5 16,0 0-24-16,0 0-39 16,0 0-47-16,-9 10-85 15,-29 10-36-15,-26 0-62 16</inkml:trace>
  <inkml:trace contextRef="#ctx0" brushRef="#br0" timeOffset="149998.861">22853 12775 175 0,'0'0'554'0,"0"0"-488"16,0 0 8-16,0 0 58 15,13-132-43-15,-55 98-58 0,-23 0-27 16,-22 7-2-1,-19 10 7-15,-27 13-1 0,-8 4 9 16,-2 16 10-16,18 22 12 16,18 12-6-16,22 12-19 15,12 10-6-15,13 13 1 16,11 9-1-16,9 8 13 16,9 8 1-16,2 5-6 15,2 5-1-15,-4 8 11 16,-3 8 1-16,-3 6-4 15,-2 2-13-15,3-7 2 16,10-7-8-16,1-15 1 16,10-8 2-16,6-11-1 15,9-8 5-15,0-12-3 0,9-5-8 16,28-8 6-16,24-4-4 16,21-15 3-16,23-13-2 15,22-17-2-15,18-14 1 16,19 0 1-16,8-10-1 15,0-15-1-15,-12-3-1 16,-18-9-2-16,-17-2-2 16,-13-10 8-16,-14-5-4 15,-11-8 3-15,-4-10-2 16,4-6 3-16,6-4-2 16,7-13-2-16,-4 1 3 15,-9 2-1-15,-16 6 3 16,-15 6 3-16,-16 3 10 0,-13-2 11 15,-15-7-9-15,-12-6-6 16,0-10 1-16,-15-10-7 16,-22-14 4-16,-15-11-3 15,-17-5-7-15,-20 0 2 16,-21 6-4-16,-21 11 0 16,-14 7-1-16,-11 17-3 15,3 21-6-15,6 26-15 16,11 30-33-16,11 24-46 15,2 10-76-15,-3 38-182 16,3 16-289-16</inkml:trace>
  <inkml:trace contextRef="#ctx0" brushRef="#br0" timeOffset="146157.476">24359 4298 125 0,'0'0'199'0,"0"0"-64"15,0 0-5-15,0 0-19 16,0 0-23-16,0 0-37 16,0 0-11-16,0 0 8 15,-170-71-9-15,99 89-10 16,-6 16 0-16,3 8-6 15,5 6 6-15,11 4-12 16,8 3 1-16,15 3-7 16,13 6-5-16,15-1 0 15,7 6-3-15,22-1 2 16,26-3 2-16,20-7-6 16,15-10 4-16,9-12 4 15,3-12-6-15,-1-12-1 0,-7-12 1 16,-5 0 0-1,-8-12 2-15,-8-20 2 0,-3-11 12 16,-9-10 12-16,-6-10-16 16,-12-7-5-16,-16-2-3 15,-14-4-4-15,-6-2-2 16,-33-1-1-16,-25 0-5 16,-15 2 3-16,-8 11-7 15,6 10-10-15,8 16 5 16,11 18-11-16,11 16-11 15,12 6-29-15,4 7-21 16,2 26-30-16,10 14-3 0,5 12-34 16,12 3-4-16,0-1-60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30:44.634"/>
    </inkml:context>
    <inkml:brush xml:id="br0">
      <inkml:brushProperty name="width" value="0.05292" units="cm"/>
      <inkml:brushProperty name="height" value="0.05292" units="cm"/>
      <inkml:brushProperty name="color" value="#FF0000"/>
    </inkml:brush>
  </inkml:definitions>
  <inkml:trace contextRef="#ctx0" brushRef="#br0">25529 6813 201 0,'0'0'206'0,"0"0"-71"15,0 0-31-15,0 0-4 16,0 0-12-16,0 0-20 16,-77-25-50-16,7 22-2 15,-18 3 8-15,-7 0-1 16,-3 0-5-16,6 0 6 16,10 0-11-16,9 0 3 15,12 7-13-15,15 1-2 16,12-1 2-16,12 5-3 15,4 3-2-15,3 10-2 16,-1 4-1-16,-1 11 5 0,-2 8 1 16,1 6 1-1,-1 10 10-15,3 6 9 0,0 4-4 16,5 5 6-16,2-1 0 16,3-4-2-16,-1 4-2 15,7-3-13-15,0-7 8 16,0-5 39-16,0-17-22 15,0-17-20-15,0-7-2 16,0-9 4-16,0-6-8 16,0-5-4-16,0-2 8 15,0 0 1-15,0 0 12 16,9 0-9-16,15 0-1 16,23-8-3-16,23-9-8 15,9-2 0-15,8-1 0 16,-4 5 0-16,-3-4-1 0,-2 2 0 15,-3 3 1 1,-6-1-3-16,-11 3 2 0,-8-1 0 16,-8 0 2-16,-4 1 0 15,-4-3-1-15,-3 4-1 16,-5-1 1-16,1-2 1 16,-3-2-2-16,1-2 0 15,-2 0 3-15,-4 1-1 16,-3 2 0-16,-1-2-1 15,1-1 0-15,-3-1 11 16,3-6-12-16,-5-3 6 16,3-6 7-16,-3-8-9 0,-5-8 3 15,-4-8 7-15,-2-2-12 16,0-3 6-16,-8 1-6 16,-11 0 6-16,4 2-8 15,-5 2 2-15,7 4-2 16,-1 10 0-16,3 9 0 15,3 13-3-15,-8 2 3 16,-9 4-6-16,-19-1-5 16,-25 0-28-16,-20 7-9 15,-5 4-24-15,9 6-22 0,19 0-23 16,18 12-56 0,19 15-54-16,10-2-106 0</inkml:trace>
  <inkml:trace contextRef="#ctx0" brushRef="#br0" timeOffset="2204.438">28974 10559 521 0,'0'0'109'16,"0"0"-21"-16,0 0-18 0,0 0 34 16,0 0 50-16,0 0-42 15,31-110-28-15,-47 100-35 16,-13 2-8-16,-11 3 1 15,-12 5-7-15,-12 0 4 16,-9 0-12-16,-6 0-5 16,-5 3-4-16,1 0-8 15,3 4 4-15,2-1 4 16,12-2-9-16,12 0 3 16,14 0-8-16,15 1-2 15,9-4 6-15,12 1-7 16,4 1 0-16,0-2-1 15,0-1-2-15,0 0 0 16,0 2-2-16,0 8 2 0,-4 12 0 16,-7 14 4-1,-9 15-1-15,-3 10 2 0,1 10 2 16,-2 8 1-16,1 13-1 16,1 5 2-16,2 8 6 15,-2 3-3-15,1-10 10 16,8-12-3-16,5-14-13 15,5-13 1-15,3-13 5 16,0-10-8-16,0-16 5 16,0-9-6-16,0-8 2 15,0-3 1-15,3 0-2 16,10 0 9-16,11 0-9 0,16 0 2 16,18-8-4-1,9 2 0-15,9 0-1 0,2 2-3 16,4-2-6-16,0 2 9 15,3 0-12-15,2-2 5 16,-2 5 7-16,-5-4-4 16,-4 5 2-16,-7 0 3 15,0 0-4-15,-7 0 3 16,0 0 1-16,-6 0 0 16,-9 0-2-16,-2 0 5 15,-10 0-2-15,-2-8 1 16,-1-4-1-16,-3-6 5 15,-3-4-3-15,4-9-1 16,-4-11 8-16,1-8-9 16,2-9 0-16,-2-12-1 0,2-7 1 15,-2-4-1-15,4-5 0 16,-5-5-3-16,-3-1 2 16,-7-2-1-16,-14 1 1 15,-2 0-4-15,-12 1-3 16,-32 4-16-16,-18-1-24 15,-23 9-22-15,-17 9-27 16,-17 13-60-16,-14 21-47 16,-12 16-115-16,-2 9-312 15</inkml:trace>
  <inkml:trace contextRef="#ctx0" brushRef="#br0" timeOffset="5621.48">18622 4935 473 0,'0'0'207'0,"0"0"-82"0,0 0 3 16,0 0 3-16,0 0-17 15,0 0-37-15,0 0-39 16,4-103 0-16,-8 80-3 15,-19-4-8-15,-3 2 1 16,-6 4-9-16,3 7-2 16,0 3-13-16,3 7-2 15,-4 1 0-15,1 3-2 16,-6 0-5-16,-1 12 1 16,1 14-7-16,-3 8 0 15,7 8-4-15,6 4-9 16,12 4 14-16,13-1-12 15,0-7-4-15,9-11 4 16,24-8 3-16,3-13 18 0,2-10 2 16,-5 0 1-16,-4-8 11 15,-2-18-9-15,-2-6 11 16,-1-6 10-16,-2-4-8 16,-4-7 6-16,0 2-15 15,-5-2 0-15,-4 11 6 16,-2 9-10-16,-5 12 8 15,-2 9 1-15,0 4-8 16,0 4-5-16,0 0-2 16,0 0-9-16,0 0 0 15,0 18-8-15,0 12 17 16,-2 8 0-16,2 3 2 0,0-2-1 16,9-2 0-1,14-8-4-15,2-7 2 16,0-10-6-16,-2-6 9 15,-1-6 1-15,0 0 0 0,0 0 7 16,5-22 4-16,2-12 2 16,0-10-1-16,-4-4-9 15,-6-1 3-15,-5-1 2 16,-7 4-4-16,-3 13-1 16,-2 7-4-16,-2 14 2 15,2 6 1-15,-2 6-3 16,0 0-4-16,0 0-5 15,0 0-6-15,0 0 3 16,3 16-7-16,6 12 10 0,8 8 9 16,8 3-2-16,6 2 2 15,11-1 0-15,1 0 1 16,-1-1-1-16,-8-10 0 16,-10-8-2-16,-13-7 1 15,-7-10-3-15,-4-3 3 16,0-1-2-16,0 3-11 15,-13 3-6-15,-11-2-23 16,-8-1 24-16,8-3-15 16,7 0 9-16,8 0 17 15,7 0 8-15,2-3 8 16,0-15-7-16,0-11 0 16,15-6-2-16,14-12 1 0,11-8 0 15,5-3 1-15,3 1 2 16,-3 9-3-16,-9 7 5 15,-5 16-3-15,-13 9 7 16,-9 7 6-16,-7 8-1 16,-2 1 4-16,0 0-18 15,0 0-2-15,0 0-4 16,0 5-5-16,9 22 11 16,2 8 3-16,7 14-3 15,2 1 4-15,-1 2 3 16,4-2-1-16,-5-8-4 15,-3-4 0-15,-1-1-2 16,-5-11 4-16,-5-7-4 16,-2-7 0-16,-2-9-1 15,0-3 2-15,0 0 2 16,0 0-3-16,-15 0 0 0,-9-3 6 16,-5-14-5-16,4-5 0 15,10-5 4-15,3-4-2 16,8-10 0-16,4-8-3 15,2-1-4-15,27 3 4 16,11 6-8-16,11 10 2 16,16 3 1-16,9 6-9 15,2 3-5-15,-2 7-67 16,-16 3-102-16,-14-1-105 16,-19-3-335-16</inkml:trace>
  <inkml:trace contextRef="#ctx0" brushRef="#br0" timeOffset="6097.436">20308 4046 602 0,'0'0'106'0,"0"0"-8"15,0 0 6-15,0 0-16 0,0 0-42 16,0 0-28 0,-107-39 4-16,97 39-1 0,0 0-13 15,4 2-4-15,1 5 0 16,1 5-3-16,-3 8 8 16,2 6-4-16,1 9 5 15,0 9 5-15,1 7 8 16,1 10 13-1,0 2 0-15,2 0-10 0,0-1-1 16,0-4-2-16,0-2 1 16,0-3-1-16,0-3 8 15,0-3-8-15,0 0 2 16,0-5-4-16,0-6-2 16,0-4-13-16,0-8 1 15,0-8-1-15,0-5-5 16,0-7 0-16,4-2 1 0,5-1-2 15,5-1-9-15,3 0-19 16,1 0-38-16,5-7-41 16,-4-14-52-16,2-9-48 15,1-8-104-15,5-16-221 16</inkml:trace>
  <inkml:trace contextRef="#ctx0" brushRef="#br0" timeOffset="6560.255">20440 4393 330 0,'0'0'237'0,"0"0"-77"16,0 0-34-16,0 0-10 15,0 0-56-15,0 0-25 16,104-51-8-16,-75 50 15 16,-2 1-18-16,-12 0-8 15,-3 0-9-15,-10 0-7 16,-2 0-3-16,0 0 1 15,0 0-6-15,0 5-6 16,-2 14 14-16,-10 2 0 16,-1 2 4-16,1 0 1 15,2-6-5-15,3 0 2 16,3-4-2-16,4-3 0 0,0-1 0 16,0 0-2-16,0 0 2 15,7 1 1-15,13-1 1 16,2 4 4-16,0 3-3 15,1-2-3-15,-5 0 4 16,-3 0-4-16,-6-3 7 16,-2 4-1-16,-7-1-1 15,0-1-3-15,0 0 4 16,0-1-3-16,-5 0 6 16,-15-1-9-16,-9-4 0 15,-4-5-4-15,-2-2-36 16,3 0-47-16,8 0-58 15,3-9-10-15,21-25-43 16,0-11-223-16</inkml:trace>
  <inkml:trace contextRef="#ctx0" brushRef="#br0" timeOffset="7007.578">20729 4046 508 0,'0'0'155'16,"0"0"-53"-16,0 0-2 16,0 0-13-16,0 0 1 15,0 0-52-15,61-58 0 0,-43 54-19 16,-1 2-6 0,-7 0 7-16,-4 2 4 0,-4 0-11 15,0 0 5-15,-2 0-6 16,0 0 0-16,0 0-6 15,0 14-3-15,5 12 4 16,1 14 12-16,6 10 2 16,1 11 3-1,3 4-11-15,-1 4-2 0,1-3 9 16,-3-3-15-16,-4-4 2 16,-5-4 1-16,1-3 0 15,-2-6 10-15,-1-6-11 16,-2-4 3-16,0-7 6 15,0-6-9-15,0-5 4 16,0-1-3-16,-12-3-5 0,-12-3 6 16,-14 0-5-16,-13-8-2 15,-3-3-59-15,-2 0-62 16,10 0-58-16,12-6-86 16,19-20-65-16</inkml:trace>
  <inkml:trace contextRef="#ctx0" brushRef="#br0" timeOffset="7462.312">21434 3934 527 0,'0'0'103'0,"0"0"-17"15,0 0-1-15,0 0-17 16,0 0-28-16,0 0-16 16,-56-58-18-16,29 49 6 15,2 6-4-15,6 2 15 16,5 1 3-16,3 0-1 16,-2 0 2-16,-5 7-27 15,-3 21 1-15,2 12 8 16,1 12-4-16,9 11 14 15,9 7 17-15,0 2 0 16,4 2-8-16,15-4-5 16,-4-4 10-16,-4-1 1 0,-6-9-8 15,-3-3 1-15,-2-4-5 16,0-7-2-16,0-5 6 16,0-12-16-16,0-6 7 15,0-10-5-15,0-3-11 16,0-4 3-16,0 0-4 15,4-2-4-15,1 0-12 16,5 0-34-16,13 0-31 16,15-17-61-16,9-25-92 15,7-9-144-15</inkml:trace>
  <inkml:trace contextRef="#ctx0" brushRef="#br0" timeOffset="7856.506">21596 4332 223 0,'0'0'295'0,"0"0"-109"16,0 0-57-16,0 0 6 15,0 0-35-15,0 0-50 16,14-31-20-16,-6 31-9 16,8 0-4-16,6-3-8 15,9 3-8-15,3 0 6 16,-3 0-1-16,-4 0 2 15,-9 0 7-15,-9 0-7 16,-7 0 3-16,-2 0-1 0,0 0-5 16,0 0 7-16,0 0-5 15,0 0-4-15,0 9-3 16,0 18-15-16,0 10 15 16,-2 15 11-16,-9 4 0 15,1-1 3 1,4-5-4-16,-1-6-2 0,3-8 1 15,4-8-9-15,0-9 3 16,0-6-3-16,0-5-5 16,0-6-18-16,0 0-60 15,0-2-105-15,-12 0-83 16,-9-16-246-16</inkml:trace>
  <inkml:trace contextRef="#ctx0" brushRef="#br0" timeOffset="8002.161">21612 4493 419 0,'0'0'140'15,"0"0"-25"-15,165-40-62 16,-99 21-38-16,-8-2-15 16,-6-6-80-16,-19-2-139 15</inkml:trace>
  <inkml:trace contextRef="#ctx0" brushRef="#br0" timeOffset="8466.62">21984 3788 344 0,'0'0'147'0,"0"0"-16"15,0 0-7-15,0 0-34 16,0 0-42-16,0 0-12 16,107-26 18-16,-74 26 13 15,-2 2-23-15,-11 4-4 0,-3 0-9 16,-9 0-3-16,-4 0-13 16,3 4 1-16,-3 4-1 15,-2 14-6-15,-2 12-4 16,0 12 15-16,-4 14-1 15,-13 4-3-15,-1 7 16 16,0-3-10-16,7-1-3 16,2 0 1-16,5-4-17 15,1 0 13-15,-1-5-12 16,1-3 1-16,-1-5 4 16,-3-10-7-16,3-8 7 15,2-8 7-15,-5-10-10 16,0-6 1-16,-6-5-5 15,-14-3-1-15,-17-5-1 16,-16-1-34-16,-19 0-55 0,-6 0-78 16,-3 0-140-1,-1 0-224-15</inkml:trace>
  <inkml:trace contextRef="#ctx0" brushRef="#br0" timeOffset="22932.665">21367 16106 417 0,'0'0'179'0,"0"0"-69"15,0 0 24 1,0 0 35-16,0 0-14 0,0 0-76 16,-4-48-2-16,-8 33-13 15,-1 6-21-15,-10 5-13 16,-16 4-23-16,-22 0-5 16,-26 0 3-16,-19 13-3 15,-13 6 9-15,-7-2 4 16,-7-4 12-16,-4-3-1 15,-4-6-19-15,-1-4 1 16,-1 0-1-16,-2 0-6 16,-1 0 3-16,-4-4-4 15,-4-5 4-15,-4 8-3 16,-1 1 2-16,1 0-3 0,7 0 0 16,11 0 1-1,17 1-1-15,23 12-1 0,20-7 1 16,9 11-1-16,1 0 0 15,1 1-3-15,5 4 3 16,3 0 1-16,15-4 0 16,13-13 1-16,8 4 3 15,7-5-2-15,3-4 0 16,-1 0 0-16,-5 0-2 16,4 0 1-16,-3 0 1 15,0 0-2-15,0 0 0 16,-1 6 0-16,2 6-6 15,3 6 5-15,1 13-6 16,3 6-3-16,3 16 10 16,3 13-2-16,2 10 2 0,-2 14 0 15,0 20 2 1,-9 26 0-16,-10 15-1 0,-8 10 3 16,-5 4 3-16,-1 1-6 15,8-2 4-15,7-8-2 16,11-11 0-16,8-9 4 15,5-17-2-15,0-18-1 16,0-13 0-16,7-15-3 16,4-15-1-16,2-18 0 15,-4-9-2-15,-1-17 1 16,-4-7-6-16,-2-6-1 16,-2-1 4-16,2 1-5 0,0-1 6 15,7 0 1-15,9 5-9 16,11-5 11-16,11 3-2 15,16 2-2-15,15 1-3 16,22-3-3-16,32 6 10 16,33-2 0-16,37-7 2 15,29 0-1-15,19 0-1 16,18-3-1-16,0-1-3 16,1 4-11-16,8 0 9 15,11 0 3-15,9 0-3 16,10 0 5-16,15 4-6 15,8-4 5-15,19 0-2 16,15 0 0-16,5-14-8 16,-11-2-13-16,-14 2-2 15,-21 4 10-15,-13 1 13 16,-18 9 4-16,-13 0 3 0,-11 0-3 16,-11 10 0-16,1 6 5 15,5-6-4-15,18 1 5 16,13-3-1-16,6 0-2 15,-2 2-3-15,-17 8-2 16,-15 0 2-16,-19 3 1 16,-10-4 2-16,-11-3 7 15,-14-8-6-15,-12-2-2 16,-12-1 4-16,-10 6-2 16,1 1 3-16,-3 8 5 15,-1-1-4-15,-4 2 3 0,-4-2-7 16,-8-8-3-16,-18-1 2 15,-21-8-1-15,-17 0-2 16,-9-11 2-16,-2-4-1 16,6-1-2-16,-2 1 1 15,1 7 0-15,-1-5-2 16,-12 3 4-16,-3-2-2 16,-5-3 0-16,-6-4 3 15,-7-1-2-15,-10-8-1 16,-11-12 1-16,-8-5 0 15,-9-9-1-15,-2-4-2 16,-3 4 1-16,5 2 1 16,2 7 0-16,5-8 0 15,4-1 0-15,-2-9-4 0,-4 2 9 16,-2-8-5-16,-5-11 0 16,-7-13 2-16,-3-1-4 15,-6-8 2-15,2 8 0 16,2 0-1-16,8 3-1 15,1 8 1-15,0 6 1 16,3 3 0-16,-1 10-2 16,4-2 2-16,3 7 0 15,1 9-2-15,-2 2 7 16,0 8-8-16,-8 0 3 16,-6 8 0-16,-3-4 0 0,-2 10 0 15,-2-1 0 1,0 14-1-16,0 0 0 0,0 3 1 15,0 2 1-15,0 2-1 16,-2-2 0-16,-2 5-7 16,-1 1 5-16,-4 2 0 15,-13-4-11-15,-18 4 8 16,-20 0 1-16,-23 0 3 16,-19 0-3-16,-27 0 6 15,-25 0-4-15,-22-19 2 16,-14-6-9-16,-13-17 8 15,-13-10-5-15,-15-7 6 16,-10-3 0-16,-11-4 0 0,-9 1-4 16,-6 5 2-16,-15 5 1 15,-19 11-2-15,-19 7 6 16,-13 7-3-16,-17 0 0 16,-2 2 0-16,-11 6 0 15,4-1 3-15,9 2-3 16,7 6-1-16,23 1 1 15,12 6 2-15,9 8 2 16,11 0-2-16,5 0-2 16,5 0-2-16,13 8 0 15,13-2-1-15,16-4 3 16,16-2-3-16,17 0 3 0,16 0-36 16,15 0-28-1,16 0-24-15,14 0-36 16,10 0-49-16,14 6-61 15,20-6-176-15</inkml:trace>
  <inkml:trace contextRef="#ctx0" brushRef="#br0" timeOffset="141945.504">25026 4177 538 0,'0'0'140'0,"0"0"-58"15,0 0-7-15,-168-99 5 16,83 75-15-16,-13 4-30 15,-2 4-5-15,2 2 5 16,0 4-3-16,2 8-7 16,-6 2 11-16,-5 0-26 15,0 22-7-15,4 5-1 16,12 6-2-16,4 6 0 16,2 2 0-16,3 8 6 15,-3 7 4-15,-4 10 2 16,2 10 1-16,-6 16-2 15,-1 9 2-15,-2 12-8 16,-6 14 0-16,-7 14 2 16,-5 10 7-16,-6 1 23 15,2-13-11-15,2-9-16 0,6-13 12 16,10-12-7-16,11-11 2 16,2-5-2-16,5-6-10 15,-5 4 10-15,-6 1-7 16,-5 6 3-16,-3 2 0 15,-4 5-8-15,7-7-1 16,5-10 2-16,8-7-3 16,14-20 3-16,13-4 1 15,13-13 3-15,19-10-4 0,10-5-3 16,1 2 0-16,3 1-1 16,-1-2 0-16,-1 4 1 15,6-3-1-15,-3-4 0 16,-5 12-1-16,-2 7 2 15,-8 12-1-15,-1 4 2 16,0 0 1-16,4 2 2 16,6-4-5-16,3 2 4 15,1-4 12-15,5-5-11 16,-2-3-3-16,6 5-1 16,4 0 1-16,0 8-1 15,0-2 0-15,0 5 0 16,14-2 0-16,9-1-1 15,8-1 0-15,10 0-1 0,8 1 2 16,7-6 0-16,10-6-1 16,6-12 0-16,8-4 0 15,9-3 1-15,5-4 0 16,6-2 0-16,5-4 1 16,4-5-2-16,4-6 0 15,4-4-5-15,3-3-1 16,7 0-1-16,0-19-1 15,-3-12 4-15,-1-10-1 16,-11-9 1-16,-10-9 3 0,-4-3-1 16,0-1 1-1,7-8-1-15,6-1 1 0,1-2 1 16,4-4 0-16,-6-2 1 16,-2-1-1-16,-6-1 0 15,-11-2 2-15,-8-5-1 16,-10-9-1-16,-2-12 3 15,6-7-1-15,10-8-4 16,15-8 0-16,16-10-9 16,20-1 1-16,13 6-13 15,7 12-2-15,6 17 5 16,-16 11 11-16,-13 3 9 16,-19 1 0-16,-18-2 0 15,-17-5 5-15,-4-15-5 16,0-2 1-16,4-2 1 15,1 10 0-15,0 19-2 0,-12 25 0 16,-19 20 1-16,-13 15-1 16,-12 6 1-16,-5 3 6 15,-3 0 4-15,1-10-1 16,6-6 15-16,4-6-9 16,2-6-1-16,-4-2 2 15,-5 8-7-15,-6 3-8 16,-6 11 1-16,0 10-2 15,-6 7 2-15,3 0-3 16,-5 5 0-16,2 2 1 16,-2-4 0-16,4-8-1 15,-4-8 2-15,-2-11-2 16,0-9 0-16,-43-9-4 0,-28-10 0 16,-41-8-3-16,-39 2-10 15,-29 5 12-15,-23 14-5 16,-3 22-15-16,4 30-22 15,3 10-45-15,6 51-112 16,10 16-169-16</inkml:trace>
  <inkml:trace contextRef="#ctx0" brushRef="#br0" timeOffset="202259.74">18664 8691 99 0,'0'0'487'0,"0"0"-336"0,0 0-9 16,0 0 16-16,0 0 1 15,0 0-56-15,0 0-22 16,4-65-17-16,-2 65-8 16,-2 0-21-16,0 0-18 15,0 0-4-15,0 9-9 16,0 19-3-16,0 9 9 16,0 14 10-16,0-1 0 0,0 0-3 15,0-2-4 1,0-2-5-16,0-3-5 0,0-10-1 15,0-3-2 1,0-7-1-16,0-9-24 0,5-2-27 16,0-6-29-16,-3-2-11 15,5-2-9-15,3-2-16 16,9 0-6-16,2 0-56 16,0 0-72-16,-3-11-73 15</inkml:trace>
  <inkml:trace contextRef="#ctx0" brushRef="#br0" timeOffset="202640.497">18909 8935 97 0,'0'0'292'0,"0"0"-95"0,0 0-22 16,0 0-29-16,0 0 21 16,0 0-91-16,13-60-6 15,-13 60-23-15,0 0-22 16,0 0-20-16,0 0-5 15,0 0-10-15,0 6-2 16,0 14-5-16,0 5 17 16,0 4 0-16,0-3-3 15,18-1 1-15,3-6 2 16,2-5-3-16,2-6-1 16,4-8 8-16,2 0-2 15,5-5 11-15,-1-18 8 16,-2-7 7-16,-14 0 7 0,-13-3-2 15,-6 0-13-15,-4-1-12 16,-27 4-8-16,-7 4-4 16,1 8-3-16,-1 7-9 15,7 8-27-15,2 3-29 16,4 0-12-16,7 22-16 16,5 10-53-16,9 4-63 15,4-4-176-15</inkml:trace>
  <inkml:trace contextRef="#ctx0" brushRef="#br0" timeOffset="203290.545">19502 8853 126 0,'0'0'259'0,"0"0"-92"15,0 0-16-15,0 0-25 16,0 0-13-16,0 0-29 15,-29-50-31-15,26 50-20 0,1 0-18 16,0 0-15-16,-4 4-4 16,-3 20 0-16,-3 6 4 15,6 6 1-15,6 2 0 16,0 1 0-16,0-6-1 16,2-1 0-16,16-8 0 15,6-4 1-15,5-6-1 16,7-7 8-16,4-7 1 15,2 0 16-15,3-3 18 16,-3-19 1-16,-6-6 4 16,-7-5-16-16,-11-4 3 15,-16-1-3-15,-2 2-16 16,-20 5-15-16,-24 12-1 16,-8 7-4-16,-2 12-5 15,8 0-31-15,11 12-38 0,14 18-54 16,10 4-81-16,11 2-138 15</inkml:trace>
  <inkml:trace contextRef="#ctx0" brushRef="#br0" timeOffset="203510.668">19905 9168 604 0,'0'0'149'0,"0"0"-56"16,0 0-9-16,0 0 7 0,0 0-18 16,0 0-52-16,-42 98-11 15,4-77 3-15,-3-4-13 16,6-7-17-16,8 0-117 16,12-2-103-16,15-3-139 15</inkml:trace>
  <inkml:trace contextRef="#ctx0" brushRef="#br0" timeOffset="203907.562">20289 8975 350 0,'0'0'386'0,"0"0"-215"16,0 0-11-16,0 0-37 15,0 0-47-15,0 0-49 16,0-24-26-16,0 24-1 16,0 20-17-16,-12 10 9 15,5 4 7-15,7 0 0 16,0-3 1-16,0-5-6 16,0-2-8-16,14-11-1 15,6 0-3-15,2-9 11 16,3-4 7-16,-6 0 5 15,4 0 14-15,-9-18-2 16,-1-4 25-16,-7-2-3 16,-6-4-14-16,0 0-5 15,-11 0-5-15,-13 2-7 0,-12 1-8 16,-1 10-5-16,1 6 0 16,0 9-32-16,12 0-55 15,6 12-38-15,15 18-90 16,3 3-40-16,16-3-258 15</inkml:trace>
  <inkml:trace contextRef="#ctx0" brushRef="#br0" timeOffset="204265.016">20656 9092 248 0,'0'0'267'15,"0"0"-68"-15,0 0-52 0,0 0-12 16,0 0-28-16,0 0-49 15,-31-67-31-15,24 67-27 16,0 0 0-16,-6 14-8 16,1 10 3-16,6 3 4 15,6-4-5-15,0 2 3 16,6-6-2-16,17-4 2 16,6-5 3-16,2-6 4 15,5-4 7-15,-3 0 16 16,-4-4 8-16,-9-12 5 15,-7-4 3-15,-7-7 7 16,-6-2-15-16,0-1-10 0,-21-2-14 16,-10 5-8-16,-2 7-3 15,-1 8-6-15,5 11-9 16,0 1-46-16,2 1-47 16,5 23-39-16,7 7-87 15,8-2-85-15</inkml:trace>
  <inkml:trace contextRef="#ctx0" brushRef="#br0" timeOffset="204659.045">20912 9062 437 0,'0'0'230'0,"0"0"-81"16,0 0-19-16,0 0-12 15,0 0-63-15,0 0-34 16,0-16-15-16,0 16-6 16,0 0-19-16,0 11-2 15,0 10 20-15,0 2 1 16,0 2 0-16,11-2-2 16,20-6 2-16,10-5-1 15,7-10 3-15,4-2 15 16,-3 0 10-16,-9-8 13 15,-11-10 19-15,-6-6 22 16,-15-2-17-16,-8-7-11 16,0 1-10-16,-16-4-27 15,-21 2-9-15,-10 8-7 0,-4 7 0 16,6 8-2-16,3 11-19 16,8 0-43-16,3 6-48 15,0 18-67-15,2 1-112 16,2 0-296-16</inkml:trace>
  <inkml:trace contextRef="#ctx0" brushRef="#br0" timeOffset="205335.804">18811 9124 87 0,'0'0'237'16,"0"0"-76"-16,0 0-5 16,0 0-18-16,0 0-8 15,0 0 8-15,0 0-50 16,0 0-6-16,0 0-13 16,0 0-6-16,0 4-20 15,0 4-19-15,0 5-4 16,0 6 7-16,0 9-14 15,-14 8-9-15,-23 6-1 16,-12 2-3-16,-2 1-30 16,1-9-60-16,10-4-83 0,11-10-231 15</inkml:trace>
  <inkml:trace contextRef="#ctx0" brushRef="#br0" timeOffset="208910.546">20380 9940 614 0,'0'0'241'0,"0"0"-70"15,0 0-40-15,0 0-9 16,0 0-26-16,0 0-25 16,0 0-17-16,-39-39-17 15,39 39-6-15,0 0-19 16,0 0-10-16,10-1-2 15,21 1-11-15,17 0 8 16,20 0 3-16,12 0 2 16,3 0-2-1,-8 0-1-15,-9 0-5 0,-18 0-3 16,-19 0-27-16,-18 0-24 16,-11 0-41-16,0-1-26 15,-7-6-51-15,-22-2-69 16,-4-2-84-16</inkml:trace>
  <inkml:trace contextRef="#ctx0" brushRef="#br0" timeOffset="209135.49">20669 9707 301 0,'0'0'265'0,"0"0"-114"16,0 0-12-16,0 0 20 16,0 0-31-16,0 0-43 15,-11-45-28-15,9 45-13 16,2 0-22-16,0 0-22 15,-2 19-1-15,-3 9 1 16,-2 8 4-16,-1 6 1 16,-1 3-4-16,2 3-2 0,0 0 0 15,5-4-59 1,2-4-57-16,0-3-57 0,27-12-103 16,10-11-100-16</inkml:trace>
  <inkml:trace contextRef="#ctx0" brushRef="#br0" timeOffset="209637.086">21124 9737 529 0,'0'0'224'15,"0"0"-95"-15,0 0 6 0,0 0-33 16,0 0-35-16,81-105-24 15,-71 98-4-15,-3 3 5 16,-3 2-14-16,-4 1-12 16,0 1 1-16,0 0-4 15,0 0 2-15,0 0-10 16,0 0-7-16,0 0-3 16,0 8-14-16,2 17 11 15,3 9-2-15,0 7 16 16,1 7-8-16,3 2 0 15,0-2 2-15,2-4-4 16,0-6 2-16,-4-8-3 16,-5-7 0-16,-2-6-7 15,0-7 2-15,0-1-3 0,0-6-5 16,-2-3 13 0,-11 0 3-16,-3 0 1 0,3 0 10 15,2 0-9-15,3 0 4 16,4 0 0-16,4 0-6 15,0 0 0-15,0 0-1 16,0 0-8-16,0 0-3 16,12 0-2-16,17-6 4 15,11 0-5-15,16-4-2 16,4-4-29-16,-7 0-71 16,-8-4-118-16,-12-3-77 15</inkml:trace>
  <inkml:trace contextRef="#ctx0" brushRef="#br0" timeOffset="210467.754">21511 9476 358 0,'0'0'234'16,"0"0"-112"-16,0 0-24 15,0 0-31-15,0 0-17 0,-146-98-30 16,72 92-15 0,-10 1-2-16,-13 5-3 0,-9 0 3 15,-11 0-6-15,-16 0 6 16,-14 14-6-16,0 1 5 16,11 6-4-16,24 0 4 15,33-1-4 1,21-2 1-16,20 0 1 0,15-4 0 15,9 3-2-15,6 5-2 16,-1 5 4-16,3 4 4 16,-4 9 23-16,6 6 6 15,2 6 20-15,2 8 6 16,0 2-17-16,0 1-8 16,4-1-6-16,6-3-6 15,-6-7-2-15,-4 3-8 0,0-3 6 16,-12-2-9-16,-7-1-2 15,3-9 2-15,7-12-8 16,7-10 3-16,2-10-4 16,0-2 0-16,0-4 1 15,31-2-1-15,34 0 16 16,35-4 2-16,36-14-9 16,18 0-3-16,2 0-6 15,-7 1-6-15,-9 2-1 16,-9 3-9-16,-8 2-2 15,-9 1 4-15,-14 3 3 16,-13 0 5-16,-9 1 1 0,-7-1 5 16,-9-1 1-16,-8 2 0 15,-12 1-1-15,-8 2 0 16,-8-1 3-16,-5 2-1 16,-6-2 4-16,-3 0 0 15,-4-3 12-15,3 1 4 16,1-4 1-16,3-1 6 15,3-3-10-15,2-3 4 16,-2 2-4-16,-1-4-6 16,-3 3 10-16,-1-8-5 15,1-3 2-15,-6-2 3 16,1-8-11-16,-7-6 10 16,-2-12-7-16,0-11-6 15,0-5-5-15,-21-5-4 16,-22 0-1-16,-17 3-2 15,-14 6-3-15,-6 11 1 0,2 11-6 16,7 14-12-16,4 16-29 16,-9 14-84-16,-21 0-110 15,-30 12-273-15</inkml:trace>
  <inkml:trace contextRef="#ctx0" brushRef="#br0" timeOffset="-214486.141">9382 12934 74 0,'0'0'77'0,"0"0"-3"16,0 0-42-16,0 0-32 16,0 0-21-16,0 0-42 15,0 0-69-15</inkml:trace>
  <inkml:trace contextRef="#ctx0" brushRef="#br0" timeOffset="-207046.059">19273 11622 594 0,'0'0'215'0,"0"0"-44"16,0 0-18-16,0 0-44 15,0 0-34-15,0 0-13 16,-7-35-10-16,4 35-23 0,1 0-18 16,-3 0-11-16,-1 0 3 15,-5 13-6-15,-3 15-2 16,6 4 2-16,8 4 1 16,0 1-6-16,6-5 5 15,25-8-7-15,7-8 4 16,7-6-3-16,1-9 8 15,2-1 1-15,-9 0 8 16,-7 0-5-16,-12-7 19 16,-9-9 1-16,-5-5-3 0,-6-7 4 15,0-5-9 1,-6-6 1-16,-25 4-11 0,-5-1-4 16,-6 11-2-1,-1 11-4-15,1 6-2 16,2 8-13-16,2 0-35 15,7 2-20-15,5 16-34 0,10 2-37 16,16 4-67-16,0 1-87 16,44-1-282-16</inkml:trace>
  <inkml:trace contextRef="#ctx0" brushRef="#br0" timeOffset="-204495.745">24829 11500 551 0,'0'0'250'0,"0"0"-154"16,0 0 23-16,0 0-34 15,0 0-57-15,0 0-28 16,-46-26-9-16,19 60 8 15,2 5 1-15,7 1-1 0,11-5 2 16,7 1-1 0,0-4 0-16,23-5 2 0,15-7 6 15,7-9-8-15,1-2 17 16,-1-9 18-16,-5 0 13 16,-11 0 5-16,-4-17-12 15,-6-11 8 1,-5-10-9-16,-8-8-14 15,-6-10-15-15,0-4-10 16,-6 6 1-16,-21 5-4 0,-11 16-14 16,-9 8-39-16,-4 16-38 15,2 9-30-15,9 1-71 16,18 35-18-16,17 11-116 16</inkml:trace>
  <inkml:trace contextRef="#ctx0" brushRef="#br0" timeOffset="-204119.15">25756 11486 742 0,'0'0'150'0,"0"0"-7"15,0 0-36-15,0 0-58 16,0 0-30-16,0 0-19 15,-27-18-3-15,20 18 2 16,3 6-5-16,4 14-5 0,0 10 11 16,4 2-2-16,19-1 2 15,6-4 5-15,2-8-3 16,-4-8-1-16,2-5 0 16,-7-6 1-16,-2 0 10 15,-4 0-3-15,-5-17 23 16,-7-15 17-16,-4-5 0 15,0-7-20-15,-6 0-8 16,-19 4-11-16,-8 5-2 16,-5 10-8-16,-3 11-7 15,-1 8-14-15,2 6-59 16,5 0-39-16,6 20-68 16,6 10-62-16,17 4-118 15</inkml:trace>
  <inkml:trace contextRef="#ctx0" brushRef="#br0" timeOffset="-203746.104">26148 11570 345 0,'0'0'351'0,"0"0"-217"15,0 0 13-15,0 0-54 16,0 0-50-16,0 0-20 15,2-50-23-15,-2 50-3 0,0 13-9 16,0 12-3 0,18 7 15-16,6 0-1 0,13-4 9 15,2-6-3-15,6-4-3 16,-7-8 4-16,-12-6 4 16,-8-4 10-16,-11 0 24 15,-5-1 22-15,-2-21-9 16,0-11-12-16,-4-1-20 15,-23-4-19-15,-4 5-5 16,-3 2-1-16,5 8-8 16,-2 8-31-16,4 7-48 15,1 8-21-15,4 0-77 16,8 0-51-16,14 12-82 16</inkml:trace>
  <inkml:trace contextRef="#ctx0" brushRef="#br0" timeOffset="-203388.609">26790 11516 358 0,'0'0'312'16,"0"0"-179"-16,0 0-3 15,0 0-11-15,0 0-24 16,0 0-56-16,-27-66-28 15,23 66-4-15,4 0-7 16,0 0-7-16,0 8-1 0,0 12 4 16,0 5-1-16,6 2 5 15,19-3 0-15,6-2 4 16,0-5-3-16,-2-6 2 16,-6-7-1-16,-8-4 2 15,-4 0 8-15,-4 0 6 16,-5-24 20-16,-2-10 0 15,-6-8-23-15,-28-4-15 16,-4 6-5-16,-4 12-16 16,4 13-44-16,0 12-61 15,4 3-100-15,15 0-78 16,11 0-264-16</inkml:trace>
  <inkml:trace contextRef="#ctx0" brushRef="#br0" timeOffset="-202981.997">27054 11115 541 0,'0'0'292'0,"0"0"-123"16,0 0-48-16,0 0-59 15,0 0-27-15,0 0-11 16,126-60-3-16,-95 58 1 15,-7 2 8-15,-10 0-4 0,-5 0-6 16,-9 0 10 0,0 0-10-16,0 0-7 0,0 0 5 15,0 0-11-15,0 20-4 16,0 16 3-16,0 17 14 16,0 7 14-16,0 14-10 15,0 6-13-15,0 6 5 16,0 6-10-16,0 2-1 15,0 1-1-15,0 1-3 16,0-2 5-16,0-2-3 16,8-8-2-16,4-15 1 15,-6-19 0-15,-6-16 0 16,0-7-2-16,-16-12-15 16,-36-5-54-16,-25-8-54 0,-20-2-112 15,-17 0-208-15</inkml:trace>
  <inkml:trace contextRef="#ctx0" brushRef="#br0" timeOffset="-201745.756">18190 11262 73 0,'0'0'503'16,"0"0"-370"-16,0 0-6 15,0 0 12-15,0 0-10 16,0 0-65-16,-25-23-11 0,23 23 3 15,-5-4-15 1,-9 0-3-16,-2-2-24 0,-3 2-7 16,-2 2 2-1,3 1-5-15,0 1-2 0,2 0 7 16,1 0-9-16,-4 0 2 16,-3 0-2-16,-1 1-4 15,0 19 3-15,4 6-4 16,2 6-2-16,6 13 6 15,7 9-5 1,3 6 5-16,3 4 1 0,0-4 0 16,12-3 0-16,3-4 0 15,-1-3 0-15,-8 1 1 16,-6 3 1-16,0 4-1 0,-16 4 0 16,-12 1-1-16,-1-8-1 15,9-12 1-15,9-11 0 16,11-8 0-16,0-6-8 15,0-2 7-15,4 0-3 16,13-4 3-16,6-3-9 16,2 0 5-16,6-3-15 15,2-2-4-15,0-2-34 16,5-2-45-16,0 0-77 16,3-6-93-16,-4-16-277 15</inkml:trace>
  <inkml:trace contextRef="#ctx0" brushRef="#br0" timeOffset="-201307.127">18296 11693 287 0,'0'0'309'16,"0"0"-199"-16,0 0-8 15,0 0-11-15,0 0-27 16,0 0-30-16,-15-15-19 16,13 15-2-16,-8 0-13 15,0 9 0-15,-4 11 0 0,-4 4 0 16,10-1 0 0,0 6-1-16,4-3 1 0,4-2-5 15,0-8 5-15,7-6 0 16,11-4 3-16,-5-6 1 15,1 0-2-15,1 0 17 16,-6-4 15-16,2-14 32 16,-7-4-3-16,-4-5-17 15,0 2-5-15,-6-1-10 16,-19 4-15-16,-2 4-3 16,1 8-13-16,2 4-3 15,3 3 0-15,3 3-12 16,7 0-22-16,3 5-46 15,1 14-28-15,4 6-69 16,3 4-65-16,0 2-202 16</inkml:trace>
  <inkml:trace contextRef="#ctx0" brushRef="#br0" timeOffset="-201082.997">18381 11887 437 0,'0'0'259'16,"0"0"-171"-16,0 0-10 15,0 0 7-15,0 0-26 16,123-26-27-16,-77 24-13 0,6 0-15 16,-3 2-4-16,-13 0-20 15,-15 0-83-15,-11 0-48 16,-10 0-88-16,0 0-187 15</inkml:trace>
  <inkml:trace contextRef="#ctx0" brushRef="#br0" timeOffset="-200836.873">18842 11866 337 0,'0'0'228'0,"0"0"-145"16,0 0 13-16,0 0-16 16,0 0-39-16,0 0-29 15,129-21-12-15,-110 21-3 16,-2 0-60-16,1 0-208 15</inkml:trace>
  <inkml:trace contextRef="#ctx0" brushRef="#br0" timeOffset="-195263.927">20306 11653 486 0,'0'0'137'0,"0"0"-22"16,0 0-10-16,0 0 20 15,22-107-10-15,-20 101-34 16,-2 6 1-16,0 0-23 16,0 0-27-16,0 0-10 15,0 0-15-15,-2 20-5 16,-6 10 8-16,-8 14 4 15,1 5-4-15,3-1-4 16,1 2-5-16,7 2-2 16,-3 0-2-16,5 2-12 15,2-2-59-15,0-6-73 0,0-8-121 16,24-10-206-16</inkml:trace>
  <inkml:trace contextRef="#ctx0" brushRef="#br0" timeOffset="-194278.929">21184 11508 118 0,'0'0'369'0,"0"0"-225"15,0 0-58-15,0 0 9 16,0 0-4-16,0 0-20 16,9-14-41-16,-9 30-27 0,-7 18 0 15,-9 11 53-15,1 3-13 16,-1-2-35-16,3-1-4 15,2 3 1-15,4-2-4 16,5 1-2-16,2-2-24 16,0-6-83-16,0-3-72 15,2-10-168-15</inkml:trace>
  <inkml:trace contextRef="#ctx0" brushRef="#br0" timeOffset="-193763.891">21841 11484 467 0,'0'0'190'0,"0"0"-122"16,0 0-48-16,0 0 33 15,0 0-8-15,0 0-8 16,-13 74 41-16,4-36-41 15,0 5-7-15,0-1-9 16,1-1-15-16,0 2-3 0,2-1-2 16,1-2-1-1,1-4-26-15,4 0-68 0,0-6-79 16,0-7-138-16</inkml:trace>
  <inkml:trace contextRef="#ctx0" brushRef="#br0" timeOffset="-192529.133">22610 11698 203 0,'0'0'251'16,"0"0"-137"-16,0 0 3 15,0 0-19-15,0 0-34 0,0 0-17 16,0-34-5-16,0 30-8 16,0 2-8-16,0 2-15 15,0 0-11-15,0 0 0 16,0 0-11-16,0 0 4 16,0 0-25-16,0 0-23 15,0 13 34-15,0 3 10 16,0 0 5-16,6 2-14 15,2 0 3-15,-2 0-18 16,-2 0-41-16,1 0-18 16,1-2-12-16,-1 1-23 15,-5 4-151-15</inkml:trace>
  <inkml:trace contextRef="#ctx0" brushRef="#br0" timeOffset="-192169.654">22614 11453 203 0,'0'0'211'15,"0"0"-91"-15,0 0-44 16,0 0-7-16,0 0-3 0,0 0-38 16,0-9-28-16,0 37 0 15,0 12 15-15,0 4 7 16,0 0-2-16,0 4-5 16,0-3 6-16,0 1 2 15,-4-2-3-15,-1 1-4 16,-3-1-14-16,0-2 0 15,2-7-2-15,-1-8-3 16,3-4-45-16,0-3-59 16,-3-8-139-16,2-4-279 15</inkml:trace>
  <inkml:trace contextRef="#ctx0" brushRef="#br0" timeOffset="-191119.165">23381 11296 352 0,'0'0'153'0,"0"0"-47"16,0 0 6-16,0 0-39 15,0 0-43-15,0 0-21 16,-49 60 37-16,27-15 2 15,1 5-16-15,4 0-15 0,3 0 13 16,1-1-9-16,4-1-16 16,-2-2 3-16,2 0-7 15,1 1-2-15,-4-6-21 16,1 2-108-16,2-9-98 16,2-2-335-16</inkml:trace>
  <inkml:trace contextRef="#ctx0" brushRef="#br0" timeOffset="-189691.217">23796 11500 315 0,'0'0'154'16,"0"0"-63"-16,0 0-13 15,0 0-15-15,0 0-28 16,0 0-26-16,-106 1 8 16,73 32-3-16,0 1 10 15,1 2 2-15,10-1-18 16,7-3-5-16,8 0 4 16,7-4-6-16,0-6 0 15,2-4 1-15,22-6-2 0,3-8 17 16,4-4 8-16,3 0 28 15,0 0 2-15,-6-15-5 16,-3-6-2 0,-3-9-6-16,-7-7-8 0,-3-7-9 15,-8-6-15-15,-4-1 5 16,0 1-12-16,-4 7-3 16,-12 13-3-16,-3 11-9 15,-6 12-20-15,-2 7-14 16,-4 2-48-16,-2 28-19 15,3 7-16-15,8 4-82 16,9-1-174-16</inkml:trace>
  <inkml:trace contextRef="#ctx0" brushRef="#br0" timeOffset="-189453.145">23858 11743 260 0,'0'0'219'0,"0"0"-123"15,0 0 10-15,0 0 1 16,0 0-40-16,0 0-42 0,60-21-14 16,-36 20-9-1,9-2-2-15,8 3-23 0,1 0-42 16,-4 0-90-1,-9 0-123-15</inkml:trace>
  <inkml:trace contextRef="#ctx0" brushRef="#br0" timeOffset="-189196.97">24168 11711 34 0,'0'0'5'0,"0"0"1"16,0 0 9-16,0 0 7 0,0 0-17 16,0 0 3-16,93 0 14 15,-76 0 40-15,-3 0-12 16,-1 0-5-16,-1 0 21 16,1 0-24-16,3 0-27 15,-1 0-4-15,6 0 0 16,-2 0-9-16,-3 0-2 15,-3 0-31-15,-7 0-101 16</inkml:trace>
  <inkml:trace contextRef="#ctx0" brushRef="#br0" timeOffset="-188627.228">25190 11662 311 0,'0'0'67'0,"0"0"25"0,0 0 27 16,0 0-36-16,0 0-44 15,0 0 4-15,56-6-1 16,-39 6-17-16,8 0-19 16,4 0 1-16,4 0-7 15,1 0-1-15,-3 0-7 16,-9 0-57-16,-11 0-72 16,-9 0-121-16</inkml:trace>
  <inkml:trace contextRef="#ctx0" brushRef="#br0" timeOffset="-188417.616">25649 11643 286 0,'0'0'182'15,"0"0"-129"-15,0 0-35 16,0 0 8-16,114-3-26 16,-72 9-52-16,-4 1-220 15</inkml:trace>
  <inkml:trace contextRef="#ctx0" brushRef="#br0" timeOffset="-173434.154">12385 12112 334 0,'0'0'108'0,"0"0"-1"16,0 0 22-16,0 0-11 0,0 0-36 15,0 0 1-15,0 0-7 16,0 0-12-16,7-12-5 15,-25 3-17-15,-13 1-11 16,-12 0-5-16,-12 2-8 16,-12 1-11-16,-6 0-2 15,-3 2-1-15,4 0-2 16,8 2-1-16,10-2 2 16,10 0 0-16,4-4 4 15,7 1-5-15,6 1 0 16,2 0 2-16,5-2 5 15,5 5 0-15,-1 0 0 16,3-1 0-16,-8 3-9 16,-3 0 4-16,-5 0-4 15,1 12-2-15,5 0-1 16,7 1 3-16,7-3-2 0,5 3 0 16,2 5-2-16,-3 3 4 15,3-1 6-15,-5-1-1 16,0 2 8-16,1-5-2 15,-1-4 1-15,0-6 0 16,3-5-7-16,4-1-1 16,0 0 1-16,0 0 4 15,0 0-1-15,0 0-3 16,0 0-3-16,0 0-2 16,0 0-1-16,0 0 1 15,0 0-7-15,0 0-14 0,0 0-27 16,0-1-55-16,0-11-60 15,11-5-147 1,21 6-45-16</inkml:trace>
  <inkml:trace contextRef="#ctx0" brushRef="#br0" timeOffset="-172276.205">12031 12056 343 0,'0'0'120'15,"0"0"-20"-15,0 0-4 16,0 0-19-16,-114 8-25 15,85-8-19-15,3 0-3 16,-1 0 5-16,0-5-12 16,-4-1 3-16,-7 0-1 15,-10 6-4-15,-13 0-12 16,-1 0 3-16,0 0-8 16,10 0-4-16,21 0 1 15,13 0-1-15,13 0 0 0,5 2 0 16,0 7 1-16,12 2 9 15,12 11 52-15,1 1-10 16,-1 0-9-16,-1 4-1 16,-6-4 9-16,-3 2-1 15,-3-1-5-15,-5 2-9 16,-1-2-3-16,-5 4 3 16,0 2-4-16,0 4 4 15,0 6-8-15,-9 6-7 16,2 2-5-16,3 5 0 15,4-2 1-15,0-1-1 0,0 0-6 16,13-2-1 0,14-6 1-16,2-7-1 0,-6-4 2 15,-6-7-4-15,-1-8 2 16,-10-5 2-16,1-2-6 16,-1-5-2-16,-6 0-2 15,2 0 1-15,2-2 1 16,-4-1-1-16,2 2 1 15,0-3 0-15,0 0-3 16,0 0 3-16,3 0-1 16,-3 0 1-16,0 0 0 15,-2 0 1-15,2 0-2 16,8 0 0-16,5 0-2 16,16 0 5-16,13-3-5 15,10-3 1-15,8 1-2 0,7 1 1 16,9 4-1-16,5 0-2 15,6 0-1-15,-3 0-3 16,-1 0-3-16,-11 5 4 16,-19-1 6-16,-14 1-1 15,-19-5 0-15,-10 0 1 16,-8 0 2-16,-2 0 2 16,-2 0 0-16,0 0 3 15,0 0-2-15,0 0 1 16,2 0-4-16,0 0 0 15,3 0-1-15,-1-10 1 16,-2-4-2-16,1-5 0 0,-3-5 0 16,0-8-1-16,0-6 1 15,-5-5-5-15,-4-4 5 16,3-1 1-16,2-1-1 16,-1-1-1-16,3 3 0 15,-5-3 1-15,-2-3 0 16,-4 1 0-16,-1-4-2 15,-1-2 2-15,-1 2 0 16,5 0 1-16,3 9 0 16,0 12-1-16,4 10 1 15,2 11-1-15,-1 5 0 16,3 3 0-16,0 1 0 16,0 3 0-16,0-4 0 0,-2-2-1 15,-2-3 1 1,-12-1 0-16,-15-5-9 0,-25-1-13 15,-24 4-17-15,-25 7-10 16,-8 7-24-16,8 0-44 16,13 0-30-16,21 6-45 15,15 5-151-15</inkml:trace>
  <inkml:trace contextRef="#ctx0" brushRef="#br0" timeOffset="-163918.962">17630 7336 556 0,'0'0'146'16,"0"0"-51"-16,0 0 21 15,0 0-10-15,0 0-40 16,0 0-40-16,-129 0 5 15,51 13 18-15,-9-1-11 16,-2-1-7-16,2-4 3 16,-2-1-6-16,7-6-3 15,10 0-12-15,19 0-4 16,12 0 3-16,20 0-6 16,3 0 1-16,1 0-2 15,9 0 0-15,-1 0 2 16,-2 0-4-16,-5 0 1 0,1 0-3 15,-3 0 0 1,0 0-1-16,3 0 1 0,3 0-1 16,1 0 0-16,5 0 0 15,-3 4-1-15,-1 6-2 16,2 4 3-16,1 2 1 16,1 2 0-16,4 4 1 15,-1 8 8-15,3 6 3 16,0 8 4-16,0 9 9 15,0 5-2-15,0 6 3 0,0 4-10 16,0 1 2 0,0-2 9-16,0-1-6 0,-3-9 2 15,-3-3-4-15,2-6-7 16,-1-6-3-16,3-5 0 16,2-10-5-16,0-6 1 15,0-7-4-15,0-9 0 16,0 2 1-16,0-3-2 15,0-2 2-15,0-1-2 16,0 2 0-16,0-3 1 16,0 1-2-16,0-1 1 15,0 0-1-15,0 3 0 16,0-3 3-16,0 0-1 16,0 0-2-16,2 0 0 15,7 0 0-15,9 0 0 0,7 1 4 16,10-1-1-16,12 0-2 15,17 0-1-15,12 0 0 16,14 0 1-16,8 0-1 16,2 0-10-16,0 0 7 15,-11 0-2-15,-11 0 2 16,-15-1 0-16,-17-2 2 16,-13 3 1-16,-4-1 1 15,-4-2 0-15,0 2-1 16,2-1 0-16,2 2 0 15,6 0 0-15,3 0 0 16,1 0-1-16,0 0 2 0,-6 0-1 16,-6 0 0-1,-9 0 1-15,-12 0 0 0,-4 0 0 16,-2 0-1-16,0 0 4 16,0 0-1-16,0 0 2 15,0 0 2-15,6-7 1 16,-2-4-6-16,2-8-1 15,1-2 1-15,2-8-1 16,0-8-1-16,0-5 1 16,1-7-1-16,-2-2 1 15,-2-2 1-15,-3 0 2 16,1 3-4-16,-2 2 0 16,0 2 1-16,2 2 0 15,-1 0 3-15,0-2-3 0,-1-4 3 16,2-2-2-16,1 3-1 15,-3 3 1-15,0 6-2 16,-2 6 0-16,0 4 2 16,0 6-2-16,-9 4 0 15,-7 4-1-15,-5 0-2 16,-11 0 2-16,-6 2-5 16,-9 2 3-16,-4-1 2 15,-3 6-2-15,-10 0 1 16,-16 5 0-16,-16 2-35 15,-11 0-45-15,0 0-40 16,4 13-43-16,12 1-67 0,11-4-129 16,8-4-377-16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37:55.375"/>
    </inkml:context>
    <inkml:brush xml:id="br0">
      <inkml:brushProperty name="width" value="0.05292" units="cm"/>
      <inkml:brushProperty name="height" value="0.05292" units="cm"/>
      <inkml:brushProperty name="color" value="#FF0000"/>
    </inkml:brush>
  </inkml:definitions>
  <inkml:trace contextRef="#ctx0" brushRef="#br0">24426 6517 536 0,'0'0'196'16,"0"0"-131"-16,0 0-8 16,-125-4 38-16,123 4 21 15,2 0-34-15,0 0-35 16,6-4-4-16,37-4-11 16,30-4-11-16,41 2-5 0,30-1-1 15,31 6-2-15,14 1-8 16,12-2 2-1,-3 0-5-15,-9 1-2 0,-24 4 2 16,-38 1-2-16,-47 0-22 16,-47 0-47-16,-33 0-33 15,-31 1-63-15,-57 18-8 16,-38-3-14-16,-18-1-283 16</inkml:trace>
  <inkml:trace contextRef="#ctx0" brushRef="#br0" timeOffset="245.774">24559 6551 18 0,'0'0'596'0,"0"0"-491"0,0 0-24 16,0 0 25-16,0 0-10 16,166-9-24-16,-15 1-13 15,47-1-3-15,20 5-20 16,17 2-9-16,-13 2-9 15,-23 0-4-15,-26 0-3 16,-36 0-11-16,-39 0 1 16,-34 0-2-16,-33-2 0 15,-22 0-31-15,-9 2-68 16,-9 0-117-16,-22 0-134 16</inkml:trace>
  <inkml:trace contextRef="#ctx0" brushRef="#br0" timeOffset="6642.667">26223 5178 426 0,'0'0'195'0,"0"0"-110"0,0 0 35 16,0 0 38-16,0 0-19 16,0 0-53-16,0 0-17 15,16 17-12-15,-16-14-8 16,-4-2-12-16,-31-1-6 16,-37 0-8-16,-46 0-14 15,-33 0-1-15,-28 0-3 16,-12-4-5-16,-10-6-2 15,-13 4 1-15,-15 0 0 16,-3 0 1-16,-2-2-8 0,2 0 7 16,16-4-4-1,0 4-9-15,4 3 0 0,-6 2-4 16,0 3 2-16,6 0 9 16,18 3 6-16,20 10 1 15,25 1 1-15,24 0 0 16,21-2-1-16,25-5-2 15,19 5 1-15,16-7 0 16,15 1 1-16,11-2 0 16,9 0 1-16,5-4 0 15,-3 0 0-15,-7 0-1 16,-7 0-1-16,-8 0-2 16,-2 0-5-16,-3 3 4 0,3 6 0 15,0 5-3 1,2 7 6-16,2 7-3 0,-6 8 0 15,-4 12 1-15,0 12 3 16,-3 14 2-16,0 13-1 16,3 11 4-16,6 10 10 15,3 11 0-15,4 6 2 16,1 10 5-16,0 5-3 16,8 9-1-16,1-1 0 15,10-4-6-15,4-4-1 16,0-15-1-16,0-11 0 15,0-7-2-15,14-14-6 16,1-10 1-16,6-11 0 16,1-12-3-16,2-13 0 0,5-11-1 15,6-13 1-15,10-8 1 16,26-15 1-16,29 0 1 16,35-15-2-16,29-12-1 15,28 1-4-15,13 2 1 16,18-1-3-16,9 3-1 15,9 2-3-15,12 0 7 16,3 4-6-16,18 7 6 16,7 1 3-16,18 3 0 15,15 5-3-15,4 0 0 16,8 5 3-16,-8 10 1 16,-19 1-1-16,-18 3-1 15,-28-7-3-15,-25-1 3 0,-23-3 0 16,-25-3 1-1,-20-5 0-15,-21 0 1 0,-19 0 1 16,-17 0 1-16,-21 0-1 16,-17-9-2-16,-14-2 0 15,-13 1 0-15,-11-2 0 16,-2-3 8-16,-8-1 0 16,-1-10 0-16,3-3 1 15,-2-14-3-15,-2-9-5 16,1-14 5-16,-1-15-5 15,1-9 2-15,-1-10-3 16,1-14 2-16,1-12-2 0,-3-7 0 16,1-7 0-16,-1-3-1 15,-1 1 0-15,1-6 1 16,-5 3 0-16,-3 11 0 16,-6 12 0-16,0 21 0 15,0 18 2-15,-15 16-1 16,-12 9-1-16,-4 6 0 15,-16-1 0-15,-22 6-3 16,-37 4 0-16,-48 5-2 16,-52 6 0-16,-61 8 4 15,-56 6-15-15,-45 10-37 16,-44 8-37-16,-15 0-47 16,14 30-67-16,34 4-96 15,60 7-218-15</inkml:trace>
  <inkml:trace contextRef="#ctx0" brushRef="#br0" timeOffset="12489.848">10708 4073 602 0,'0'0'303'0,"0"0"-135"15,0 0-34-15,0 0-6 16,0 0-18-16,0 0-39 0,0 0-18 16,-14-35-23-16,14 63-20 15,10 16 2-15,5 17 6 16,5 7-4-16,-3 6 0 15,2 2-4-15,-2-2 0 16,-1-8-9-16,-1-9 2 16,-3-13 1-16,-1-14-4 15,-3-12 2-15,-3-12-1 16,0-6 1-16,1 0 9 16,9-18 15-16,14-26 32 15,17-18-36-15,7-19-16 16,2-3-1-16,-3 0-4 15,-12 4 1-15,-11 16-4 16,-16 15 1-16,-6 18-21 0,-3 12-27 16,-4 14-31-16,0 5-39 15,0 0-58-15,0 21-90 16,0 16-137-16</inkml:trace>
  <inkml:trace contextRef="#ctx0" brushRef="#br0" timeOffset="13024.733">11347 4398 407 0,'0'0'248'15,"0"0"-118"-15,0 0 28 16,0 0-20-16,0 0-64 0,0 0-45 16,7-3-13-16,17 3 8 15,19 0-5-15,15 0 0 16,6-2 2-16,3-5 5 15,-9 5-14-15,-18-3-4 16,-13-1-1-16,-14 2-2 16,-6 0 2-16,-5-2 0 15,-2-4 0-15,0-4 1 16,-9-2-5-16,-15 0-3 16,-7-1 0-16,-3 6-2 15,0 1 2-15,8 2-2 16,4 2 3-16,8 1-1 15,5 1 0-15,9 3-1 16,0 1 0-16,0-2-2 16,0 2-3-16,23 0 1 0,10 0 5 15,7 14 0-15,1 2 9 16,-8 0-3-16,-2 2 3 16,-2 4 4-16,2 4 7 15,3 2-2-15,-1 6 16 16,-6 1-11-16,-10 1-5 15,-7 2-8-15,-10-3 4 16,0 0-11-16,-23-5 5 16,-14-6-1-16,-6-6-7 15,1-9-26-15,6-2-49 16,11-5-30-16,11-2-40 0,14 0-31 16,0-4-8-16,32-21-36 15,21-12-72-15</inkml:trace>
  <inkml:trace contextRef="#ctx0" brushRef="#br0" timeOffset="13268.51">12216 4286 443 0,'0'0'241'0,"0"0"-56"16,0 0 11-16,0 0-61 16,0 0-35-16,0 0-23 15,9-33-16-15,-9 33-21 16,2 12-26-16,2 14-2 15,-4 11 16-15,0 4-6 16,0 3-3-16,0 4-8 0,0 1-4 16,3-3 0-16,-1-2-5 15,-2-8-2-15,0-8-49 16,0-6-66-16,0-8-68 16,4-4-125-16,14-6-101 15</inkml:trace>
  <inkml:trace contextRef="#ctx0" brushRef="#br0" timeOffset="13632.765">12601 4432 547 0,'0'0'230'0,"0"0"-85"0,0 0 13 16,0 0-33-16,0 0-45 15,0 0-40-15,-22-39-21 16,17 45-19-16,-1 23 4 15,-1 6-4-15,3 5 6 16,4-1-4-16,0-5 4 16,11-8-4-16,9-11 0 15,5-4 3-15,1-9-2 16,3-2 7-16,4 0 13 16,2-19 8-16,0-6 8 15,-4-5-10-15,-4-4 1 16,-12 0 10-16,-10-2-9 15,-5 3-8-15,-11 5-20 16,-29 4-3-16,-7 6-6 16,-7 5-2-16,6 11-20 0,7 2-29 15,12 0-27-15,9 0-22 16,9 12-75-16,11 1-107 16,0-7-94-16</inkml:trace>
  <inkml:trace contextRef="#ctx0" brushRef="#br0" timeOffset="14088.446">13123 3992 604 0,'0'0'182'0,"0"0"-21"16,4-119 3-16,-4 86-51 15,0 5-36-15,0 8-30 16,-11 1-8-16,0 8-6 15,-5 2-16-15,-2 4-7 16,1 3-10-16,-6 2 0 16,1 0-2-16,-4 16-5 15,-1 11 3-15,4 5 1 16,5 3-2-16,12-3-8 16,6-6-17-16,0-4 13 15,0-8-19-15,0-5 0 16,8-5 13-16,4-4 17 15,1 0 6-15,5 0 7 16,0-6-1-16,2-5 0 16,0-3 10-16,-5 2 4 0,2 1 4 15,-9 0 5-15,-1 5-5 16,-3 2-2-16,-2 4-3 16,3 0-12-16,4 0-7 15,2 25-6-15,3 6 6 16,-3 11 5-16,-5 2-3 15,-4-1 1-15,-2-2-3 16,0-2-7-16,-6 0-60 16,-21-2-112-16,-6-5-337 15</inkml:trace>
  <inkml:trace contextRef="#ctx0" brushRef="#br0" timeOffset="22441.708">11313 5675 641 0,'0'0'247'0,"0"0"-83"0,0 0-17 16,0 0-10-1,0 0-37-15,0 0-23 0,0 0-23 16,6-12-12-16,-6 24-12 15,0 13-16-15,0 11 1 16,0 12 11-16,0 2-9 16,0 1 2-16,0 3-6 15,0 2-4-15,0-4-4 16,-6-2-3-16,0-3-2 16,1-7 0-16,1-8-45 15,4-4-56-15,0-8-28 16,0-10-26-16,27-8-52 15,17-2-75-15,12-2 8 16,4-18-89-16</inkml:trace>
  <inkml:trace contextRef="#ctx0" brushRef="#br0" timeOffset="22806.765">11652 6038 266 0,'0'0'169'0,"0"0"10"15,0 0-22-15,0 0-20 16,0 0-13-16,-4-107-18 15,-1 104-33-15,1 3-14 16,4 0-26-16,-2 0-24 16,-2 13-9-16,-4 16-2 15,2 7 2-15,3 4 2 16,3-2 0-16,0-3-1 16,14-6-1-16,12-10 0 15,3-2 1-15,2-11 2 16,1-6 1-16,-1 0 1 0,-2 0 2 15,0-17-1 1,-7-8 4-16,-5-6 11 0,-7-2 4 16,-10-5 5-16,0-2-12 15,-18 1-15-15,-22 3-2 16,-4 8-1-16,-1 10-7 16,12 8 3-16,12 7-12 15,13 3-28-15,5-3-42 16,3 3-73-16,0 0-74 15,19 0-36-15,16 0-92 16</inkml:trace>
  <inkml:trace contextRef="#ctx0" brushRef="#br0" timeOffset="23263.982">12254 5573 452 0,'0'0'189'16,"0"0"-78"-16,0 0 48 15,2-117-37-15,-2 89-36 16,-2 6-24-16,-12 6-10 16,-1 6-5-16,-3 6-15 15,-6 4-19-15,-5 0-11 16,-10 8-2-16,2 19-4 0,1 12 2 16,9 3-3-1,17 2 3-15,10-2-6 0,6-2-4 16,27-8-7-1,7-9 0-15,3-11-1 0,-3-12 9 16,0 0 11-16,-7-4 6 16,-2-17 6-16,-6-4 8 15,-7-1 13-15,-3-1 2 16,-7 6 2-16,-6 10-1 16,-2 5 8-16,0 6-3 15,0 0-15-15,0 0-24 16,0 15-2-16,0 14-3 15,0 14 3-15,0 5 10 16,0-2-4-16,0 0 2 16,2-6-8-16,2-2 1 0,-1-3-1 15,-3-6-21-15,0-6-53 16,2-6-54-16,0-3-54 16,6-9-160-16,11-5-187 15</inkml:trace>
  <inkml:trace contextRef="#ctx0" brushRef="#br0" timeOffset="23569.938">13065 5097 577 0,'0'0'240'0,"0"0"-107"0,-47-102 23 16,40 93-34-16,0 9-30 15,1 0-38-15,-12 43-34 16,-16 23-15-16,-10 24 44 16,-9 17 0-16,4 7-16 15,6 6-2-15,14 1 0 16,14-9-21-16,15-6-3 16,0-10-6-16,17-10 1 15,22-11-2-15,1-24-2 16,4-14-46-16,-1-17-46 15,-1-12-36-15,0-8-64 16,-1-12-125-16,-4-26-244 16</inkml:trace>
  <inkml:trace contextRef="#ctx0" brushRef="#br0" timeOffset="23827.05">13322 5681 381 0,'0'0'320'15,"0"0"-150"-15,0 0 3 16,0 0-46-16,0 0-33 16,0 0-44-16,25-42-30 15,-8 78-13-15,5 10 28 16,-5 8-4-16,-5 0-9 16,-5-4-10-16,-1-4-4 15,-4-5-6-15,3-10-2 0,-1-5-38 16,-2-7-74-1,5-7-87-15,4-9-152 0,14-3-141 16</inkml:trace>
  <inkml:trace contextRef="#ctx0" brushRef="#br0" timeOffset="24154.809">13727 5791 99 0,'0'0'440'16,"0"0"-304"-16,0 0 25 15,0 0-11-15,0 0-39 0,0 0-53 16,-12-52-32 0,6 54-25-16,-1 22-1 0,-1 8 0 15,0 5 5 1,8-2-5-16,0-1 0 0,0-6 1 16,8-6 2-16,7-8-3 15,1-8 0-15,1-6 2 16,6 0 11-16,3-6 18 15,-1-14 15-15,-5-5-9 16,-7-6-9-16,-10-1-11 16,-3-2-13-16,-3 1-3 15,-23 8-2-15,-6 5-5 16,3 9-2-16,5 9-21 16,11-1-40-16,5 3-35 15,8 0-92-15,0 0-133 0,21 0-282 16</inkml:trace>
  <inkml:trace contextRef="#ctx0" brushRef="#br0" timeOffset="24609.94">14155 5332 154 0,'0'0'489'16,"0"0"-348"-16,0 0-9 15,-41-123-1-15,24 98-33 16,-1 4-43-16,0 5-16 0,-6 8-21 16,-8 8-16-1,-5 0-2-15,-8 16-3 0,1 15-1 16,7 11 2-16,15 0-1 16,18-2-1-16,4-2-2 15,20-10-14-15,20-6 5 16,7-9 1-16,-2-8 13 15,-1-5 2-15,-7 0 6 16,-5-13 4-16,-8-8-2 16,-11 0 20-16,-3 2 12 15,-8 0 1-15,-2 6 0 16,0 5-8-16,0 4-1 16,0 4-6-16,0 0-14 15,0 0-13-15,0 12-6 0,0 20-1 16,0 12 7-16,-2 12 3 15,2 2-1-15,0 3-2 16,0-2 0-16,-4 0 0 16,-4-9-54-16,2-6-78 15,-5-8-132-15,7-10-411 16</inkml:trace>
  <inkml:trace contextRef="#ctx0" brushRef="#br0" timeOffset="24843.826">14496 5801 535 0,'0'0'249'16,"0"0"-125"-16,0 0 21 15,0 0-30-15,0 0-53 16,113-3-30-16,-33 3-9 15,16 0-14-15,6 3-8 16,-5 1-1-16,-13-4-81 16,-18 0-135-16,-25 0-182 15</inkml:trace>
  <inkml:trace contextRef="#ctx0" brushRef="#br0" timeOffset="25090.679">15255 5577 531 0,'0'0'285'15,"0"0"-152"-15,0 0-7 16,0 0-20-16,0 0-50 16,0 0-38-16,4 77 23 15,4-31-1-15,-8 2-19 16,0 2-10-16,0-1-9 15,0-7-2-15,-5-3-3 16,0-10-57-16,1-7-62 16,-1-8-99-16,3-10-160 15</inkml:trace>
  <inkml:trace contextRef="#ctx0" brushRef="#br0" timeOffset="25371.857">15435 4961 539 0,'0'0'236'16,"0"0"-110"-16,0 0 19 16,0 0-19-16,0 0-54 15,0 0-50-15,74 48 5 0,-13 12 19 16,1 12-4-16,-5 10-13 15,-5 11-4-15,-13 8-3 16,-14 4-3-16,-18-3-11 16,-7-9-5-16,-26-9-3 15,-34-7-8 1,-21-6-65-16,-19-3-90 0,-18-7-174 16</inkml:trace>
  <inkml:trace contextRef="#ctx0" brushRef="#br0" timeOffset="25987.044">12240 6773 570 0,'0'0'142'16,"0"0"-104"-16,0 0 59 0,0 0 30 15,0 0-58-15,0 0-48 16,97-4 33-16,-4 7 16 15,14-2-34-15,9-1-13 16,-5 0 1-16,-6 0-2 16,-14-10 1-16,-15-1-3 15,-23-2-4-15,-24 2-3 16,-14-1 4-16,-11-5 5 16,-4-3 0-16,0-4-18 15,-25 0-3-15,-11 0-1 16,-9 3-5-16,-3 8 2 15,-4 3 3-15,9 4-1 16,15 2 1-16,14 2 0 0,10 2 0 16,4 0-2-1,0 0-6-15,15 0-10 0,16 18 8 16,14 10 10-16,5 4 8 16,-2 0-1-16,-3 0-1 15,-9 3 3-15,-5-3 0 16,-9 0-1-16,-6-2 3 15,-10-2-8-15,-6 2-3 16,0 0 0-16,-27 2-4 16,-17 2-3-16,-9 0-53 15,-3 5-70-15,9-2-95 16,14-5-174-16</inkml:trace>
  <inkml:trace contextRef="#ctx0" brushRef="#br0" timeOffset="26289.722">13987 6788 603 0,'0'0'339'15,"0"0"-186"-15,0 0-22 16,0 0-21-16,0 0-20 15,0 0-44-15,0-45-27 16,4 63-13-16,1 18-2 16,2 14 11-16,2 7 13 0,-3 0-6 15,3 6-16-15,-2-3 0 16,-7-3-4-16,0-7-2 16,0-8-10-16,0-8-76 15,0-10-89-15,0-8-140 16,0-16-322-16</inkml:trace>
  <inkml:trace contextRef="#ctx0" brushRef="#br0" timeOffset="26646.7">14326 6923 648 0,'0'0'196'15,"0"0"-21"-15,0 0-23 16,0 0-54-16,0 0-52 15,0 0-29-15,-2 3-17 16,2 30 0-16,0 8 2 16,0 6 6-16,0-3-3 15,14-4 1-15,5-11-6 16,6-7 0-16,2-7 6 16,6-13-3-16,7-2 6 15,-3 0 14-15,2-27-4 16,-10-4 7-16,-10-7 10 15,-9-6-12-15,-10-4 0 16,0 4-9-16,-31 3-11 16,-14 3-4-16,-7 10-3 15,2 10-2-15,0 10-10 0,10 8-38 16,13 0-37-16,7 0-45 16,14 16-56-16,6 0-125 15,6-6-300-15</inkml:trace>
  <inkml:trace contextRef="#ctx0" brushRef="#br0" timeOffset="26929.261">14768 6327 739 0,'0'0'147'15,"0"0"14"-15,0 0-22 16,0 0-41-16,0 0-43 16,0 0-31-16,0-24-24 15,0 49 6-15,0 14-5 16,0 4 4-16,0 8-4 16,0 5 2-16,0 0-2 15,0-1-1-15,4-5-24 16,2-12-69-16,1-11-92 15,2-7-186-15</inkml:trace>
  <inkml:trace contextRef="#ctx0" brushRef="#br0" timeOffset="27395.096">15206 6374 711 0,'0'0'144'0,"0"0"7"16,0 0-45-16,0 0-41 15,0 0-28-15,0 0-15 16,-107-54-22-16,67 54-1 16,2 16 0-16,9 4 0 0,11 1 1 15,16 5-9 1,2 2 1-16,4 8 7 0,27 4 2 15,12-2 3-15,-1 2 1 16,-4-3-5-16,-5-6 0 16,-8-3 2-16,-9-4-1 15,-7-10-1-15,-7-5 0 16,-2-2-3-16,-7 0-11 16,-24-6 14-16,-16 3 5 15,-1-4-5-15,2 0 0 16,13 0 1-16,14 0 2 15,11-8 3-15,8-6 2 16,0-8-7-16,25-15-1 16,15-7-15-16,16-5 5 15,4-1-13-15,-2 8 1 0,-6 5-23 16,-13 10-41 0,-10 2-86-16,-8 5-205 0</inkml:trace>
  <inkml:trace contextRef="#ctx0" brushRef="#br0" timeOffset="27875.798">15458 6148 624 0,'0'0'139'0,"-152"-98"-19"16,36 50 24-16,-21 3-41 15,-24 5-48-15,-17 12-27 16,-11 12 1-16,-10 15-16 16,3 1-4-16,9 29-6 15,15 25-2-15,16 20 3 16,16 25-2-16,20 17 1 16,24 26-3-16,31 27 0 15,36 11 0-15,29 15 0 16,27-7 1-16,60-18-1 15,47-19 5-15,39-37-4 16,43-29 2-16,31-33 12 16,28-32 14-16,5-20-9 0,-6-18-3 15,-26-38 7 1,-28-20 7-16,-25-18-9 0,-31-21-8 16,-23-11 14-16,-24-11-9 15,-23-5 9-15,-36-7 8 16,-38 3-3-16,-26 4 4 15,-77 5-19-15,-62 12-18 16,-59 12 0-16,-55 18-3 16,-24 26-19-16,6 24-26 15,28 27-42-15,44 18-36 16,38 16-49-16,36 31-153 16,30 5-322-16</inkml:trace>
  <inkml:trace contextRef="#ctx0" brushRef="#br0" timeOffset="52675.903">17546 4429 940 0,'0'0'114'0,"0"0"-12"16,0 0 9-16,0 0-3 15,0 0-49-15,0 0-32 16,0 0-5-16,4-16-5 16,-4 42-16-16,0 8 13 0,0 10 8 15,0 3-15-15,-2 0 1 16,-2 3-7-16,-2-2-1 16,2-3 0-16,0-5-36 15,-1-3-36-15,-1-8-53 16,2-3-56-16,4-9-118 15,0-6-146-15</inkml:trace>
  <inkml:trace contextRef="#ctx0" brushRef="#br0" timeOffset="53061.968">17731 4704 401 0,'0'0'117'16,"0"0"42"-16,0 0 0 15,0 0 1-15,0 0-41 16,0 0-65-16,0-50-35 16,-2 52-19-16,-1 22-3 15,-2 10 3-15,5 6 1 16,0 0 1-16,0-2-1 16,16-3-1-16,9-7 1 15,4-9 1-15,0-8-1 16,-3-11 6-16,1 0 1 15,-3 0 5-15,-3-21 21 16,-4-6 12-16,-5-5-5 16,-8-10-6-16,-4-7-13 15,0-1 0-15,-27 2-10 0,-6 6-11 16,-5 7-1-16,3 13-4 16,4 8 0-16,8 6-21 15,11 8-53-15,6 0-32 16,6 19-77-16,0 17-29 15,4 6-78-15,25-1-222 16</inkml:trace>
  <inkml:trace contextRef="#ctx0" brushRef="#br0" timeOffset="53426.958">18138 4761 406 0,'0'0'218'0,"0"0"-36"0,0 0-34 16,0 0-31-16,0 0-37 15,0 0-27-15,44-57-2 16,-44 57-20-16,0 0-17 16,0 0-12-16,0 0-2 15,-2 12-17-15,0 16 16 16,2 10 1-16,0 0 2 16,0 1-2-16,25-9-3 15,6-6 3-15,2-8 0 16,-2-10 2-16,-4-6 6 15,-2 0 3-15,-6-8 16 0,0-15 22 16,-5-4 7 0,-10-5-3-16,-4-7-15 0,0-1-7 15,-23 2-12-15,-14 0-13 16,-4 9-5-16,1 10-1 16,7 9-12-16,6 10-13 15,7 0-52-15,4 12-60 16,0 17-29-16,6 9-121 15,1 5-169-15</inkml:trace>
  <inkml:trace contextRef="#ctx0" brushRef="#br0" timeOffset="73945.004">17340 6132 424 0,'0'0'238'0,"0"0"-116"15,0 0-9-15,0 0 38 16,7-104-34-16,-5 86-31 15,0 1-30-15,-2 2-12 16,0-2 5-16,0-1-8 16,0 0-11-16,-6 2-14 15,-7 2-6-15,-8 4-3 16,-3 6-7-16,-5 4-3 0,-7 0 1 16,-10 18-5-1,-8 17 7-15,0 9-3 16,4 3 2-16,7 1 1 0,16-2-11 15,18-5-1-15,9-7-11 16,11-14-6-16,20-8 10 16,12-10 14-16,6-2 5 15,5-12 7-15,1-18-4 16,-1-10 0-16,-8-4 12 16,-6-2-9-16,-9 0 13 15,-8 9 2-15,-11 11-7 16,-8 10 14-16,-4 13 8 15,0 3-9-15,0 0-10 16,0 11-17-16,0 25 3 16,-14 12 4-16,-3 13 4 15,-4 8 0-15,3 0 1 16,1 1-8-16,3-3 3 0,5-9-7 16,5-12 0-16,4-11-11 15,0-10-42-15,0-9-54 16,2-10-49-16,14-6-22 15,13 0-16-15,13-17-28 16,10-19-140-16</inkml:trace>
  <inkml:trace contextRef="#ctx0" brushRef="#br0" timeOffset="74355.931">17775 6061 384 0,'0'0'253'0,"0"0"-141"0,8-108 20 16,-8 80 14-16,0 8-31 15,0 8-42-15,0 3-17 16,-8 6-15-16,-3 3-18 16,-5 0-20-16,-11 12-3 15,-2 18 0-15,-2 8 1 16,9 0-1-16,6 1-2 16,12-8-8-16,4-3-5 15,0-6 0-15,11-5-10 16,11-7 5-16,1-8 9 15,-1-2 11-15,-4 0 6 16,-2-2 5-16,-3-10-4 0,-5 1 6 16,0 5 6-16,-6 3 15 15,-2 3 3-15,0 0-8 16,0 0-7-16,0 14-10 16,0 22-11-16,0 10 25 15,-4 5 14-15,-6 4-26 16,6-4-1-16,-1-8-8 15,5-6-4-15,0-7-1 16,0-10-30-16,0-6-52 16,5-6-58-16,15-8-73 15,16 0-93-15,19-25-209 16</inkml:trace>
  <inkml:trace contextRef="#ctx0" brushRef="#br0" timeOffset="74715.026">18281 6154 352 0,'0'0'344'16,"0"0"-206"-16,0 0 6 16,0 0 18-16,0 0-52 15,0 0-47-15,-9-85-16 16,6 85-32-16,-5 17-15 16,-3 16-1-16,-1 9 1 15,1 6 0-15,9-9 4 16,2-5-3-16,0-7-1 15,15-9 0-15,12-9 0 16,2-4 3-16,2-5 5 16,1 0 3-16,-8-17 3 0,1-13 3 15,-8-8 14-15,-5-8-9 16,-10-5-4-16,-2 1 0 16,-6 1-18-16,-29 9 0 15,-2 5-3-15,-3 9-10 16,11 12-15-16,13 8-19 15,14 6-28-15,2 6-73 16,16 24-39-16,21 6-7 16,13 0-40-16,8-5-60 15</inkml:trace>
  <inkml:trace contextRef="#ctx0" brushRef="#br0" timeOffset="75033.143">18639 6122 57 0,'0'0'216'0,"0"0"-30"15,0 0 11-15,0 0-34 16,0 0-15-16,0 0-26 15,54-62-27-15,-54 58-18 16,0 4-31-16,-11 0-24 16,-7 10-22-16,-5 17 3 15,6 10-2-15,13 5-1 16,4-4 3-16,0-6-1 16,19-10-2-16,15-6 0 15,9-12 3-15,7-4 9 16,2 0 4-16,-8-20 10 15,-10-10 10-15,-14-8-3 16,-12-5-2-16,-8-8-2 0,-11-1-27 16,-33 4-2-16,-12 5-2 15,-2 13-12-15,14 12-6 16,17 10-35-16,16 8-24 16,11 0-58-16,0 10-124 15,0 11 11-15,29-8-156 16</inkml:trace>
  <inkml:trace contextRef="#ctx0" brushRef="#br0" timeOffset="75476.864">19179 5765 505 0,'0'0'151'0,"-16"-102"-18"0,-44 37-36 16,-38-5 7-16,-47-2-55 15,-47 0-17-15,-46 8-7 16,-43 8 0-16,-24 15 7 15,-18 20 15-15,-9 21 26 16,14 15-12-16,35 47-20 16,44 35-18-16,65 30-18 15,68 27-2-15,65 20-3 16,44 12 0-16,81 11-2 16,63 6 4-16,56-11-1 15,53-17-1-15,43-33 2 16,44-42-3-16,29-40 4 15,4-37-3-15,-12-23 8 0,-40-49 4 16,-45-33 13-16,-49-30 5 16,-43-31 15-16,-37-21-5 15,-44-13 0-15,-41 1-5 16,-54 12-2-16,-35 11-14 16,-79 11-12-16,-60 8-7 15,-57 11-6-15,-57 15 3 16,-41 11-8-16,-18 25-11 15,8 31-23-15,38 26-8 16,52 15-14-16,57 49-46 16,46 24-12-16,39 28-38 15,22 17-82-15,25 4-146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39:44.783"/>
    </inkml:context>
    <inkml:brush xml:id="br0">
      <inkml:brushProperty name="width" value="0.05292" units="cm"/>
      <inkml:brushProperty name="height" value="0.05292" units="cm"/>
      <inkml:brushProperty name="color" value="#FF0000"/>
    </inkml:brush>
  </inkml:definitions>
  <inkml:trace contextRef="#ctx0" brushRef="#br0">10775 11172 809 0,'0'0'171'0,"0"0"-159"16,0 0 21-16,0 0 30 15,0 0 27-15,0 0-32 16,155 4 2-16,-19 7-3 16,38-3-30-16,29 4-20 15,13 0-3-15,5 0-4 0,-23 0-15 16,-38-2-9 0,-53-4-45-16,-51-1-60 0,-49-1-88 15,-26 1-42-15,-60 0-177 16</inkml:trace>
  <inkml:trace contextRef="#ctx0" brushRef="#br0" timeOffset="205.78">10752 11378 513 0,'0'0'240'0,"0"0"-200"15,0 0-31-15,0 0 81 16,208 0 46-16,-55 8-42 0,39-4-35 15,19-4-24-15,8 0-13 16,-1 0-16 0,-17 0-6-16,-26 0-1 0,-32 4-1 15,-43 5-39-15,-48 6-124 16,-46 4-262-16</inkml:trace>
  <inkml:trace contextRef="#ctx0" brushRef="#br0" timeOffset="950.212">3932 10640 783 0,'0'0'201'0,"0"0"-86"15,0 0-5-15,0 0 1 16,0 0-27-16,0 0-43 16,0-47-14-16,0 66-8 15,-11 19-9-15,0 18 5 16,-2 10 9-16,-1 5-8 0,7 0-7 15,3-3-4-15,4-3-5 16,0-9-10-16,0-12-43 16,0-6-44-1,0-11-73-15,0-6-127 0,0-7-140 16</inkml:trace>
  <inkml:trace contextRef="#ctx0" brushRef="#br0" timeOffset="1314.865">4193 10851 489 0,'0'0'243'0,"0"0"-112"15,0 0 31 1,0 0-35-16,0 0-55 0,0 0-45 16,-58-8-11-16,53 37-8 15,3 11 9-15,2 5-12 16,0 1-4-16,2-5 0 15,19-7-1-15,0-9 0 16,6-10 0-16,-2-12 0 16,-3-3 2-16,-1 0 14 15,-4-10-1-15,-1-14 15 16,-5-4 11-16,-3-7-4 16,-5-8 2-16,-1 1-14 15,-2-1-9-15,0 11 0 16,0 7-11-16,-17 8-5 15,-8 13-4-15,-4 4-12 0,-2 0-20 16,4 12-48-16,7 14-24 16,11 11-45-16,9 2-103 15,0 0-62-15</inkml:trace>
  <inkml:trace contextRef="#ctx0" brushRef="#br0" timeOffset="7489.125">4915 10876 231 0,'0'0'171'16,"0"0"-3"-16,0 0-16 16,0 0-22-16,0 0-13 15,0 0-1-15,2-92-14 16,-2 92-36-16,0 0-29 15,0 0-22-15,0 20-10 16,7 19-2-16,3 11 24 16,2 6 3-16,-3 3-18 15,-1 2-2-15,1-5-5 16,3-6-2-16,-1-10 0 0,0-18-1 16,-4-10 0-16,-1-10-1 15,-3-2 6-15,3 0 22 16,14-14 24-16,20-28 13 15,14-14-45-15,17-22-13 16,9-11-8-16,-4-2-1 16,-10 4-17-16,-20 25-11 15,-22 26-24-15,-17 22-8 16,-7 12-52-16,0 2-54 16,0 21-135-16,0 27-63 15</inkml:trace>
  <inkml:trace contextRef="#ctx0" brushRef="#br0" timeOffset="8230.04">5695 11048 677 0,'0'0'70'16,"0"0"-8"-16,0 0 62 15,0 0-5-15,71-111-76 16,-45 82-25-16,6-1-2 15,-6 3-8-15,-3 4 0 16,-8 5-8-16,-6 7 19 16,-9 5 8-16,0 3 7 15,0 3-7-15,0 0-11 0,0 0-10 16,-13 10-6-16,-16 16-4 16,-5 8 2-16,-1 6 2 15,8 0 0-15,9 4-1 16,7-3-2-1,9-2 3-15,2-8-1 0,0-7-1 16,11-6 0-16,7-6 1 16,4-6 1-16,2-6 0 15,7 0 2-15,10-4 4 16,3-21 8-16,12-8-2 16,2-3 3-16,0-4 0 15,2-1-6-15,-1 5 1 16,-13 4-8-16,-11 13 8 15,-14 6-3-15,-15 9-6 16,1 4-1-16,2 0-9 0,4 2-11 16,5 20 20-1,2 7-6-15,0 0 6 0,-2 1 1 16,2-7 2-16,0-5-2 16,1-6-1-16,2-8 0 15,0-4 3-15,4 0 0 16,6-9 10-16,3-19-4 15,-1-12-5-15,-2-6 9 16,-6-12 10-16,-8-3 9 16,-11-10 3-16,-1-4-10 15,-7 9 13-15,0 7-6 16,0 10-8-16,-13 19 5 0,2 13 0 16,3 11-10-16,4 6 0 15,0 0-19-15,-11 33-8 16,-8 20-8-16,-4 18 16 15,3 5 4-15,13-3-4 16,11-6-9-16,0-10-17 16,11-5-32-16,22-11-14 15,14-12-7-15,11-14-24 16,2-15-50-16,-7 0-79 16,-22-21-61-16,-28-11-30 15</inkml:trace>
  <inkml:trace contextRef="#ctx0" brushRef="#br0" timeOffset="8545.996">6484 10703 304 0,'0'0'139'0,"0"0"-135"15,0 0-3-15,0 0 146 16,162 0-32-16,-62 0-52 16,10 0-26-16,-6-11 27 15,-15 1 0-15,-22-3-1 16,-22 6 1-16,-19 2-13 15,-14-1-1-15,-10 5-3 16,-2 1 9-16,0 0-5 16,0 0-10-16,0 0-19 15,0 0-15-15,-2 1-7 0,-10 24-6 16,-3 11 6 0,-6 5 12-16,6-1-8 0,6-3-1 15,2-3-3 1,7-5-1-16,0-10-41 0,0-6-74 15,14-10-60-15,10-3-50 16,5-7-22-16,-4-24-346 16</inkml:trace>
  <inkml:trace contextRef="#ctx0" brushRef="#br0" timeOffset="8855.956">7276 10409 336 0,'0'0'188'16,"0"0"-115"-16,0 0 55 0,-2-106-10 15,-5 91 3-15,1 8-32 16,2 5-16-16,-2 2-18 16,-2 0-29-16,-9 8-24 15,-6 22-1-15,0 4 10 16,8 0 0-16,15-7-10 16,0-8 2-16,0-3 9 15,11-8 1-15,2-4 4 16,1-4 15-16,1 0 4 15,-1-6-2-15,-1-16-12 16,-7-2-15-16,-6-2-7 16,0 0-16-16,0 8-39 15,-17 6-36-15,1 12-40 16,5 0-104-16,11 26-84 0,0 14-217 16</inkml:trace>
  <inkml:trace contextRef="#ctx0" brushRef="#br0" timeOffset="9534.295">7519 10657 536 0,'0'0'180'0,"0"0"-60"16,0 0 42-16,0 0-30 16,0 0-52-16,0 0-43 15,-85-71-9-15,59 72-13 16,-8 31-14-16,-2 12-1 15,5 11-2-15,10 1 2 0,13 0-1 16,8-5-1-16,10-10-5 16,28-9-8-16,13-11 2 15,11-14 8-15,7-7 5 16,0-4 0-16,-7-24 13 16,-3-10-4-16,-15-6 22 15,-4-6-1-15,-8 0 1 16,-13-2-4-16,-7 8 1 15,-12 9 6-15,0 10-20 16,0 10 2-16,-2 10-4 16,-4 5-10-16,-4 0-2 15,-11 9-11-15,-5 22 0 16,-3 9 11-16,2 6-2 16,9-2-1-16,10 0 0 0,8-1-3 15,0-5-9-15,4-7 3 16,27-6-8-16,16-11 2 15,10-13 7-15,15-1 11 16,1-8 2-16,-1-24 0 16,-3-8 4-16,-18-6 7 15,-10-4 3-15,-12-2 2 16,-14 2 6-16,-13 6-12 16,-2 5 5-16,0 13-3 15,-4 11-12-15,-5 6 2 16,5 9-4-16,2 0-6 15,-1 10-8-15,0 19-5 16,3 7 18-16,0 1-1 0,0 3-7 16,14-1 8-16,1 1-4 15,-1-2 2-15,-5 0 2 16,-3-3-3-16,-4-10 2 16,-2-2-6-16,0-10-5 15,0-5-3-15,-23-5-16 16,-16-3-26-16,-14 0-52 15,-9 0-64-15,0-12-40 16,4-5-140-16</inkml:trace>
  <inkml:trace contextRef="#ctx0" brushRef="#br0" timeOffset="13707.129">3471 12436 465 0,'0'0'326'0,"0"0"-122"0,0 0-25 16,0 0-33-16,2-103-34 16,-6 94-31-16,4 5 2 15,0 4-2-15,0 0-33 16,-2 0-27-16,2 0-17 16,-6 27-4-16,2 17 0 15,-2 18 12-15,-5 4-9 16,-1 4 5-16,1-1-8 15,1-5-3-15,-2-1-7 16,3-11-45-16,1-10-40 16,0-12-46-16,4-9-78 15,2-7-104-15,2-5-162 16</inkml:trace>
  <inkml:trace contextRef="#ctx0" brushRef="#br0" timeOffset="14072.175">3689 12637 392 0,'0'0'331'0,"0"0"-175"15,0 0-3-15,0 0-24 16,0 0-32-16,0 0-32 16,9-56-24-16,-9 56-29 15,0 0-12-15,0 14-13 16,0 10 5-16,0 10 8 0,0 4 0 15,14-2-3-15,10-2 3 16,7-8 0-16,-2-7-4 16,-2-10 2-16,-5-6-8 15,-1-3 10-15,-6-4 0 16,-2-21 7-16,-4-11 4 16,-2-3 9-16,-5-6 3 15,-2-2 5-15,-4 6 13 16,-25 7-22-16,-9 6-9 15,-3 12-10-15,6 10-5 16,1 6 4-16,10 4-22 16,4 28-59-16,8 10-46 15,12 5-93-15,0 0-173 16</inkml:trace>
  <inkml:trace contextRef="#ctx0" brushRef="#br0" timeOffset="14348.971">4139 12561 634 0,'0'0'329'16,"0"0"-163"-16,0 0-30 16,0 0-36-16,0 0-56 15,0 0-27-15,0-36-14 0,22 52-1 16,10 8 8-1,7 8-7-15,11 6 4 0,4 4-5 16,1 0 2-16,-2-3-4 16,-6-8-7-16,-7-5-33 15,-6-4-70-15,-5-6-75 16,-5-5-86-16,-11-6-139 16</inkml:trace>
  <inkml:trace contextRef="#ctx0" brushRef="#br0" timeOffset="14529.175">4614 12637 299 0,'0'0'174'16,"0"0"-23"-16,0 0 25 15,0 0-17-15,0 0 0 0,0 0-82 16,-72-90-35-16,34 104-23 16,-10 18-18-16,-8 10 6 15,7 2-7-15,7-1-1 16,8 4-2-16,7-1-65 15,5-3-150-15,9-5-273 16</inkml:trace>
  <inkml:trace contextRef="#ctx0" brushRef="#br0" timeOffset="14984.607">5061 12561 472 0,'0'0'543'0,"0"0"-377"16,0 0-78-16,6-128-3 15,-31 107-28-15,-6 7-30 16,-10 7-17-16,-1 7-10 16,2 0 0-16,2 13-1 15,4 14-2-15,1 6 3 16,4 7-2-16,7 3 0 15,6-6-2-15,16-2-5 16,0-7-8-16,9-10-10 16,20-6 1-16,2-10 13 15,8-2 12-15,-4 0 2 16,1-7 5-16,-5-7 1 0,-4-7 5 16,-8 3 10-1,-5 4 4-15,-5 4-6 0,-5 8 6 16,-4 2 2-16,0 0-18 15,0 0-10-15,-4 14-19 16,-14 18 6-16,-6 8 13 16,-3 3 3-16,0 1 0 15,2-1-3-15,6 1-3 16,3 0-63-16,5-1-95 16,11-1-173-16,0-6-338 15</inkml:trace>
  <inkml:trace contextRef="#ctx0" brushRef="#br0" timeOffset="15298.819">5472 12519 863 0,'0'0'126'0,"0"0"-56"15,0 0 38-15,0 0-13 0,0 0-44 16,0 0-33-16,55-4-13 16,10 4 10-16,24 0 3 15,7 0-15-15,-7 0-3 16,-20 0-8-16,-20 4-69 15,-22 8-75-15,-23 1-95 16,-4 5-139-16</inkml:trace>
  <inkml:trace contextRef="#ctx0" brushRef="#br0" timeOffset="15446.884">5589 12766 424 0,'0'0'303'16,"0"0"-166"-16,0 0-6 0,0 0-37 15,0 0-64-15,141-1-23 16,-56 1-5-16,15 0-2 16,10 0-76-16,3 0-265 15</inkml:trace>
  <inkml:trace contextRef="#ctx0" brushRef="#br0" timeOffset="15955.224">6922 12508 959 0,'0'0'196'15,"0"0"-99"-15,0 0-18 16,0 0-25-16,0 0-26 15,0 0-10-15,7-110-4 16,-34 103-14-16,-11 6-7 16,-9 1-4-16,1 0 7 15,3 20 2-15,12 6-1 16,11 2-4-16,12 2 1 16,8-2-4-16,0-6-3 15,4-7-3-15,20-5-3 16,2-8 8-16,8-2 11 15,-1 0 3-15,-2-9 2 0,4-9 2 16,-6-1 11 0,-6-3 3-16,-2 3 1 0,-10 7 18 15,-4 4 1-15,-5 5-2 16,-2 3 2-16,0 0-21 16,0 0-20-16,-5 23-6 15,-15 14 6-15,-6 13 35 16,-3 6-15-16,2-2-10 15,2 2-1-15,10-4-9 16,6-5-2-16,4-7-26 16,5-7-51-16,0-6-58 15,12-7-56-15,17-8-110 16,8-10-192-16</inkml:trace>
  <inkml:trace contextRef="#ctx0" brushRef="#br0" timeOffset="16294.399">7294 12541 672 0,'0'0'255'0,"0"0"-73"15,0 0-36-15,0 0-45 16,0 0-44-16,0 0-28 16,-127-95-29-16,107 127 2 15,-2 12-2-15,4 11 0 16,14 1-2-16,4-6 0 0,0-11 1 15,24-5 0 1,0-15 1-16,5-7 0 0,-4-8 7 16,0-4 8-16,-4 0 22 15,-5-16 31-15,-3-7 8 16,-5-10-2-16,-8-5-32 16,0-6-28-16,-21 2-14 15,-10 0-4 1,-4 10-18-16,4 8-39 0,4 10-37 15,13 9-27-15,7 5-61 16,7 3-133-16,0 13-67 16</inkml:trace>
  <inkml:trace contextRef="#ctx0" brushRef="#br0" timeOffset="16701.407">7163 12137 651 0,'0'0'178'16,"-209"-104"-81"-16,97 70-4 16,1 18-37-16,6 16-15 15,5 20-31-15,13 39-3 16,11 25-2-16,16 22 1 16,17 16 10-16,22 16 5 15,21-1 2-15,4 5-8 16,38 3-8-16,20-11-3 15,19-11-4-15,17-32 1 16,16-28 1-16,12-32 7 16,6-20-7-16,3-11 12 0,-1-23 21 15,-7-28-2-15,-8-24 30 16,-11-25-7-16,-14-18-16 16,-20-14-7-16,-28-9-15 15,-28 6-12-15,-18 2-2 16,-66 8-4-16,-48 13-9 15,-36 9-26-15,-14 21-31 16,8 26-14-16,24 29-39 16,30 27-58-16,23 3-130 15,26 30-398-15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41:37.017"/>
    </inkml:context>
    <inkml:brush xml:id="br0">
      <inkml:brushProperty name="width" value="0.05292" units="cm"/>
      <inkml:brushProperty name="height" value="0.05292" units="cm"/>
      <inkml:brushProperty name="color" value="#FF0000"/>
    </inkml:brush>
  </inkml:definitions>
  <inkml:trace contextRef="#ctx0" brushRef="#br0">23120 4109 30 0</inkml:trace>
  <inkml:trace contextRef="#ctx0" brushRef="#br0" timeOffset="109511.372">23058 3194 707 0,'0'0'99'0,"0"0"-70"16,0 0 28-16,0 0 55 16,0 0-15-16,0 0-48 15,0 0-30-15,33-62-6 16,-26 88-13-16,-1 14-6 15,-6 8 5-15,0 8 2 16,-13 2 4-16,-20-5-4 16,-8-5 2-16,-5-11 0 15,3-8-3-15,5-11-1 16,12-11-1-16,8-7-2 16,12 0 4-16,4-13 8 15,2-15-2-15,0 1 4 16,0-3-7-16,6 13 1 15,1 5-1-15,-1 8 8 16,-6 4-1-16,4 0-10 0,8 0-3 16,12 14-8-16,15 10 2 15,9 2 9-15,6 2 1 16,-1-2-1-16,-6-2-6 16,-7 1-44-16,-8-8-83 15,-6-7-84-15,-6-10-126 16</inkml:trace>
  <inkml:trace contextRef="#ctx0" brushRef="#br0" timeOffset="109870.889">23403 3387 528 0,'0'0'97'16,"0"0"-29"-16,0 0 58 15,0 0-38-15,0 0-15 16,0 0-57-16,-16 26-16 15,12 12 0-15,4 0 10 16,0-4 0-16,0-5-6 16,18-4-4-16,11-10 6 15,7-8 2-15,3-7-8 16,2 0 30-16,-1-17 6 16,-7-14 15-16,-6-3-7 15,-7-8-3-15,-11-2-2 16,-9-6-11-16,0 0 2 15,-22 3-6-15,-7 7-18 0,-3 15-6 16,8 10 0-16,11 9-1 16,6 4-2-16,5 2-7 15,2 8-35-15,0 20-56 16,0 10-63-16,0 1 9 16,26-10-66-16,13-7-105 15</inkml:trace>
  <inkml:trace contextRef="#ctx0" brushRef="#br0" timeOffset="111565.798">23862 3396 23 0,'0'0'397'15,"0"0"-328"-15,0 0 35 0,0 0-11 16,0 0-41-16,134-18 16 16,-97 9-30-16,-3-1-13 15,-10-1 21-15,-10 1-7 16,-5-5 1-16,-5 1-6 15,-4-3 22-15,0 3-18 16,0 5-12-16,0 0-9 16,-6 6 3-16,-10 3-10 15,-4 0-7-15,-9 0-3 16,0 16-6-16,-2 5 5 16,8 8-6-16,17-1 6 15,6 6-5-15,13-1-2 16,32-5 2-16,17-1-12 15,5-12 5-15,-2-10 9 16,-5-5-3-16,-9 0 2 0,-9-4-4 16,-6-14 9-16,-7-5 10 15,-7-2-9-15,-3-6 10 16,-6-2-4-16,-9-2 15 16,-4 3-5-16,0 4-6 15,0 12-3-15,-4 6 8 16,-7 8-4-16,-10 2-5 15,-8 4-7-15,-6 26-10 16,-5 9-1-16,4 4 8 16,12 0-2-16,12-6 4 15,12-4 0-15,0-10-8 16,4-10-4-16,10-7 4 0,-1-6-3 16,1 0 10-16,3-6 2 15,2-20 14-15,3-10 4 16,-2-11 1-16,0-4 9 15,-3-10-7-15,-3-5 16 16,-7-2-1-16,-3 4-13 16,-4 3 2-16,0 7-6 15,0 10 6-15,0 12-4 16,0 14-6-16,0 10-3 16,0 6 0-16,0 2-4 15,-2 4-8-15,-2 30-4 16,-1 21-16-16,1 16 13 15,4 6 5-15,0-1 2 0,15-4 3 16,14-11-3-16,7-11-2 16,-1-12 2-16,-4-12-6 15,-2-14-6-15,-4-6 1 16,-2-6 10-16,-1 0-4 16,2-14 5-16,1-15 8 15,-1-6-2-15,-8-8 1 16,-9 1-2-16,-5 2-3 15,-2 8 3-15,0 10-5 16,0 8 0-16,-12 10 1 0,-7 4-1 16,-8 0-5-1,-4 18-7-15,2 7-4 0,10 0 7 16,17 0-4-16,2-1-26 16,2-7 5-16,15-2 5 15,1-10 8-15,-5-2 16 16,2-3 5-16,3 0 3 15,0-11 8-15,4-7-1 16,-4 2 5-16,-7 3 12 16,-5 4-6-16,-6 9 3 15,0 0-7-15,0 0 3 16,0 0-17-16,0 31-3 16,-13 15-9-16,-11 15-10 15,-5 12 19-15,2 17 7 16,5 18-5-16,8 16-1 0,10 9 1 15,4-6 4-15,0-12 1 16,0-12-3-16,0-15-1 16,0-21 1-16,0-21-4 15,-9-19 1-15,-7-10 3 16,-13-13-4-16,-15-4 11 16,-16 0 8-16,-9-24-9 15,7-9-10-15,6-2-1 16,16-4-17-16,13-5 0 15,18-5-5-15,9-6 0 16,22-15-16-16,40-13-9 16,26-11-1-16,12-8 23 0,5-1-6 15,-5 12 24-15,-17 8 7 16,-15 14 1-16,-14 8 5 16,-14 5-2-16,-9 4 11 15,-6 7 19-15,-8 9-8 16,-5 14-7-16,-10 11 12 15,-2 8 9-15,0 3-16 16,0 0-3-16,0 4-20 16,-22 28-2-16,-5 10-11 15,-5 12 6-15,10 0 7 16,13-4 0-16,9-4-1 16,0-3 0-16,0-9-3 15,19-10 2-15,2-5-1 16,2-10-1-16,4-9-1 15,2 0 5-15,4-9 1 0,2-18 4 16,1-9 4-16,-7 0-1 16,-7-6-5-16,-3 0 0 15,-13 2 2-15,-4 2 4 16,-2 8-8-16,0 10 1 16,0 10 8-16,0 7-5 15,0 3-1-15,0 0-4 16,0 0-2-16,0 0-5 15,0 0 4-15,0 13-10 16,0 13 6-16,9 6-2 16,7 4 9-16,1 3 0 15,6-2-3-15,-1 1 3 0,0-2 0 16,-6-4 1-16,-7-6-1 16,-9-2 0-16,0-2 0 15,-20 2-1-15,-29-4-5 16,-14-1 3-16,-13-5-21 15,3-6-33-15,11-6-55 16,12-2-81-16,13 0-96 16,8-13-390-16</inkml:trace>
  <inkml:trace contextRef="#ctx0" brushRef="#br0" timeOffset="114196.923">22394 4309 44 0,'0'0'637'16,"0"0"-521"-16,0 0-39 15,0 0-19-15,0 0 34 16,0 0-26-16,0 0-29 0,220-78-11 16,-19 28 13-16,57-8-16 15,39-8-12-15,15 5-5 16,-3 3 5-16,-5 6 6 16,-20 8 6-16,-32 8-3 15,-44 7-14-15,-55 9 1 16,-51 6-5-16,-39 6-2 15,-32 7-1-15,-19 1-25 16,-12 0-56-16,-16 0-81 16,-47 18-116-16,-30 9-93 15</inkml:trace>
  <inkml:trace contextRef="#ctx0" brushRef="#br0" timeOffset="116862.052">26050 3062 615 0,'0'0'45'0,"0"0"-6"16,0 0-7-16,0 0 54 15,0 0-11-15,0 0-48 16,-22-8-25-16,113 8 15 15,23-4 12-15,2-2-23 16,-9-2-2-16,-20 4-4 16,-27 1-28-16,-25 3-83 15,-30 0-77-15,-14 10-98 0,-51 11 27 16</inkml:trace>
  <inkml:trace contextRef="#ctx0" brushRef="#br0" timeOffset="116991.122">26088 3216 66 0,'0'0'88'0,"0"0"-28"16,0 0 68-16,116 0-18 16,-39 0-48-16,22 0-41 15,10-6-10-15,7 0-11 16,2 0-14-16,-9-2-109 16,-22-2-252-16</inkml:trace>
  <inkml:trace contextRef="#ctx0" brushRef="#br0" timeOffset="117238.276">27173 2882 415 0,'0'0'93'0,"0"0"12"16,0 0 1-16,0 0-6 15,0 0-45-15,0 0-49 16,-7 3 0-16,-1 35-6 15,-4 10 42-15,-3 2-20 16,-1-1-16-16,1-5 2 16,-4-4-8-16,6-6 0 15,3-2-18-15,4-6-67 16,6-3-59-16,0-12-80 0,21-11-140 16</inkml:trace>
  <inkml:trace contextRef="#ctx0" brushRef="#br0" timeOffset="117545.908">27266 3046 320 0,'0'0'89'15,"0"0"-15"-15,0 0 30 16,0 0 13-16,0 0-71 16,0 0-46-16,-17-17-8 15,1 44 8-15,3 3 3 16,4-2-3-16,9-2 0 15,0 3 0-15,15-6 2 0,12-5 3 16,7-7 0 0,-1-4 9-16,0-7 10 0,1 0 3 15,-7 0 11-15,-5-19 2 16,-11-6 5-16,-11-5-13 16,0-1-32-16,-15 2-7 15,-14 4-12-15,6 6-16 16,5 5-37-16,11 10-35 15,7 4-119-15</inkml:trace>
  <inkml:trace contextRef="#ctx0" brushRef="#br0" timeOffset="119332.026">27654 3164 296 0,'0'0'113'0,"0"0"-57"0,0 0 44 16,0 0-41-16,0 0-23 16,0 0-15-16,92-60 28 15,-86 46-7-15,-1-3-27 16,-5 1 4-16,0-2-9 16,0 5 2-16,0-1 11 15,-16 5-22-15,-8 5 2 16,-5 4-3-16,-3 0-8 0,-1 15 6 15,4 13 4 1,9 7-3-16,13 7 1 0,7-3 0 16,14-1-3-1,22-2 0-15,3-9 3 0,6-8 0 16,0-5-7-16,-1-8 5 16,-3-6 2-16,-4 0 0 15,-6 0 8-15,-2-14-2 16,-6-7-3-16,-6-6 13 15,-3 0 0-15,-5-5 20 16,-7 3 7-16,-2 0-30 16,0 2 29-16,0 4-21 15,-9 4-4-15,-5 5-17 16,-1 7-1-16,-3 7-8 0,-9 0-5 16,-6 0 10-1,6 15 1-15,3 5-1 0,13 6-11 16,11 3-5-1,0-2 8-15,13 3-1 0,17-6 5 16,3-3-5-16,-2-8 1 16,-2-5-2-16,-10-8 14 15,0 0 6-15,-6-6 0 16,-2-20 2-16,0-7 20 16,-6-6 0-16,-5-7 10 15,0-4-8-15,0-7-1 16,0-5 6-16,0-2-17 15,0 4-5-15,-3 2 4 16,-3 12-5-16,-1 14 6 16,0 11-12-16,5 18-3 15,2 3-3-15,0 0-8 0,-5 0-3 16,3 32-11-16,2 20 15 16,0 20 6-16,0 6 1 15,0 1 0-15,11-4 0 16,12-6-6-16,6-11 2 15,0-10-9-15,-2-14-9 16,-5-13-5-16,-11-14 9 16,-2-7 13-16,2 0 5 15,4-4 14-15,8-20-1 16,-3-8-12-16,-5-8 5 16,-10-4-5-16,-5-3 3 0,0 6-3 15,-13 7 1 1,-3 9 2-16,5 14 2 0,7 6-6 15,1 5-7-15,-4 0-1 16,-6 13-20-16,-5 16 13 16,1 8 8-16,8-2-1 15,9 2-18-15,0-9 4 16,19-6 14-16,6-6 2 16,2-8-1-16,2-4 7 15,-4-4 4-15,-4 0 2 16,-5-2 5-1,-5-13-6-15,1-4 18 16,-8-4-2-16,-2 2 5 16,-2 3-4-16,0 6 7 0,0 5-11 15,0 7-10-15,0 0-8 16,0 0-11-16,0 0 4 0,0 4-10 16,0 23 8-16,-11 9 9 15,0 8 0-15,0 4 1 16,1 6 2-16,2 2 0 15,-1 7-3-15,3 7-1 16,-4 8 1-16,-1 8 0 16,3 11-1-16,-2 0 1 15,4 4 7-15,1-7-5 16,1-14 1-16,4-16-2 0,-2-15 2 16,0-15 2-16,-1-18-5 15,-1-8-5-15,-5-8 4 16,-9 0 2-16,-11-18 6 15,-4-14-7-15,2-12-8 16,13-13-1-16,13-8-3 16,5-16-1-16,21-13-13 15,25-11 3-15,18-8-4 16,17-7-6-16,13 5-7 16,1 11 6-16,-8 17 27 15,-26 23-7-15,-28 20 14 16,-27 14 23-16,-6 7 4 15,0 6 5-15,-8 7-14 0,-4 4 7 16,3 2-17 0,3 1 4-16,2 3-9 0,-1 0-3 15,-4 7-8-15,-4 20-6 16,-1 16 14-16,3 1-2 16,11-2-1-16,0-8-2 15,9-7 5-15,15-12-3 16,3-9 3-16,4-6 3 15,7 0 9-15,5-15 4 16,-3-14-2-16,0-1 10 16,-9-6 12-16,-7 0-6 15,-3-4-4-15,-6-1-4 16,-6 4-12-16,-6 5 0 16,-1 10-6-16,-2 9-3 0,0 8 0 15,0 5 0-15,0 0 0 16,0 0-1-16,0 0-9 15,0 0 0-15,0 0-8 16,0 5-4-16,-10 13 11 16,2 9-3-16,5 2 5 15,3 4 6-15,0 3 0 16,13 0-1-16,12 2 2 16,2 1 1-16,-2-2-2 15,-3-1 6-15,-9-2-6 16,-6-8 2-16,-7 1-8 15,0-7 8-15,-27 0-10 16,-17-6-51-16,-17-2-34 0,-12-6-28 16,-3-4-48-1,7-2-100-15</inkml:trace>
  <inkml:trace contextRef="#ctx0" brushRef="#br0" timeOffset="155161.045">24698 17241 435 0,'0'0'167'0,"0"0"-132"15,0 0 25-15,0 0 12 16,0 0 4-16,0 0 8 15,13 0-6-15,-13 0-3 16,0 0-9-16,-15 0-15 0,-44 0-8 16,-25 0-37-16,-29 0-2 15,-10 0 1-15,1 4-5 16,10 0 5-16,25 3-5 16,29-4 1-16,24-3 1 15,19 3-2-15,13-3 0 16,2 0 0-16,-5 5 0 15,-8 5 0-15,-12 2 0 16,-10 10 1-16,-3 6 1 16,2 2 0-16,10 2 5 15,5 4 1-15,10 0-5 16,5 4 4-16,4 1-5 16,2-2 1-16,0 2 7 15,0 6-2-15,0 8 6 16,-3 21 7-16,-4 30 0 0,-1 15 15 15,3 13 12-15,1-14-15 16,4-13-10-16,0-17-10 16,0-10 8-16,0-8-1 15,0-6-12-15,0-7-1 16,0-14 7-16,0-5-2 16,0-13-1-16,0-8-7 15,0-8-1-15,0-11-3 16,4 3 1-16,-2-3 2 15,-2 0 0-15,3 0 1 16,-3 0 3-16,0 0-6 16,0 0 5-16,0 0 2 15,0 0-7-15,0 0 4 16,0 0-4-16,0 0-1 0,0 0 0 16,8 0-9-16,19 0 4 15,25-11 4 1,25-1-2-16,28-4-1 15,20-1-9-15,15 5 1 16,21-3 9-16,14 3-1 16,20-3 1-16,21 8 2 15,11 6-4-15,22-8 2 0,17 5 1 16,8-2 2-16,1 2 0 16,-7 0-3-16,-16-1 3 15,-18 5 1-15,-24-4 0 0,-30 1 0 16,-26-3 2-16,-27-2-1 15,-29 2-2-15,-25-6 1 16,-19 3-1-16,-21 0 5 16,-13 1 1-16,-5-11 3 15,-3-8 5-15,-1-10-6 16,2-7-3-16,1 0-5 16,-1-3 1-16,1-8 1 15,-1-3-2-15,1-10 1 16,-4-3 0-16,-1-1 0 15,-5 0 1-15,-4 1-2 16,0 4 0-16,0 1 2 16,0-1 1-16,0 5-3 15,0-9 0-15,0-10 1 0,0-9-4 16,-8 1 3-16,-5 3 0 16,-5 15-1-16,-5 14 0 15,1 13 1-15,4 12 2 16,3 5-2-16,3 9 2 15,6 8-2-15,1 3 0 16,-3-2-2-16,0 3 1 16,2 2-1-16,-3 0-4 15,-5 0-5-15,-17 4-1 16,-27 0-8-16,-32 4-6 16,-28 22 1-16,-21 1-3 0,-8-4 15 15,-4-5 2 1,-10-1 8-16,-12-7 3 15,-14 2-7-15,-14 2-7 16,-16 4 1-16,-12 0 6 0,-5 0 6 16,-5-1-8-16,-1 2-11 15,4-5-5-15,0 2-16 16,9-2 10-16,17 0 6 16,25-2-3-16,34 2 2 15,30-4-7-15,28-2-41 16,19 2-81-16,2 2-73 15,4-2-146-15</inkml:trace>
  <inkml:trace contextRef="#ctx0" brushRef="#br0" timeOffset="74209.501">13361 2327 244 0,'0'0'146'15,"0"0"-8"-15,0 0-30 16,0 0-33-16,0 0-30 16,0 0-15-16,-80-61-7 15,31 52-4-15,-20 4 4 16,-25 5-10-16,-29 0-9 16,-32 0-4-16,-26 0 0 15,-19 8 0-15,-5-1 4 16,13 2-4-16,12-3 5 15,17 1 0-15,16 4 4 0,20-1 0 16,15 4 1-16,17 4-4 16,11 0 0-16,5-1 9 15,15 0-4-15,16-5 0 16,19-2 0-16,12-2 4 16,8 2-3-16,4 14-12 15,1 12 0-15,4 16 8 16,0 9 2-16,0 1 4 15,0 7 3-15,0 2-5 16,-2 8 14-16,-20 6 8 16,-12 8-7-16,-4 4 2 15,-2-6-11-15,11-7-3 16,7-5-11-16,13-8-1 0,9-10-1 16,0-5 1-16,2-10-3 15,14-8 0-15,0-6 0 16,0-10 1-16,-1-3 1 15,1-4 1-15,1-6 2 16,12-6-5-16,16-3 7 16,20 0 0-16,21-18-6 15,21-5 4-15,18 1-5 16,10 3 1-16,8 7-1 16,-2 8 0-16,-3 4-3 0,1 0-1 15,5 0 2 1,9 0 0-16,13 4 0 15,11 8-1-15,18 2-1 0,21 4 4 16,22-4 2-16,12 3-2 16,10-5 0-16,1-5-1 15,-9 4-2-15,-9-5 3 16,-14-2 0-16,-2-4 1 16,-9 0 4-16,4 0-5 15,0 0-1-15,-3 0-1 16,7 0 2-16,5-4 0 15,-7 2-2-15,3 0 5 16,-11 0 0-16,-8 0-3 16,-7-3-2-16,-14 4 1 15,-2-2-1-15,-3 2 2 0,-8-1 0 16,-7 2 2-16,-9 0-2 16,-4 0 0-16,-2 0 0 15,-3 0 1-15,1-2-1 16,-2 0 0-16,-1-3-2 15,-2-1-1-15,1 1 2 16,-5 1-1-16,2-1 2 16,3 4-1-16,-11 1 1 15,-2 0-4-15,-6 0 3 16,1 0-2-16,1 6 3 16,2 2-3-16,-4 1 3 15,-4-2 0-15,-7 0-1 16,-14 0 1-16,-11-1 0 0,-10 0 0 15,-6-1 0-15,0 1 0 16,-9 3 1-16,-6-1-3 16,-13-2 4-16,-7 0-2 15,-6-2 1-15,-8-1-1 16,1-2 4-16,-5-1-3 16,-4 0-1-16,-3 0 8 15,-1 0-2-15,1-6 8 16,2-2 1-16,2-2-1 15,4 0-1-15,1-2-4 16,1 2-3-16,4-2 4 16,2-3-8-16,7 0 7 0,8-5-2 15,10-5-6-15,2 3 2 16,-6-2-3-16,-6 2 0 16,-15 0 2-16,-6 0 1 15,-5 1 7-15,-7 2 3 16,-4-1-1-16,-2-2 0 15,0-6-8-15,1-4 2 16,3 0 1-16,1-3-3 16,1 6 0-16,1-1-4 15,-1 3 2-15,-3 5-2 16,2-2 1-16,-3 2 1 16,-3 1 5-16,-1 0-2 0,-2 3 3 15,3-6-1 1,-1 0-6-16,1-6 6 15,0-4-4-15,2-7-3 0,-4-3 0 16,-2-3 1-16,-2-3 2 16,0-6-3-16,-2-3 1 15,-18-3 1-15,-9-3-2 16,-2 0 1-16,-3 3 0 16,7 6-1-16,1 9 0 15,8 13 0-15,2 10 0 16,1 8 0-16,1 1-1 15,-1 4-7-15,-10-1 1 16,-10 0-1-16,-17-1 6 16,-19-2-1-16,-22-5-4 15,-23-3 4-15,-20 1-10 16,-11 0 4-16,-3 4 5 16,-3 8-6-16,-12 6 1 15,-20 4 2-15,-33 0-3 16,-39 12-2-16,-23 0-6 0,-19-5 0 15,-4-6 2-15,0-1-3 16,0 0 4-16,-2-8 10 16,-1-4-5-16,-5 3-13 15,-8-1 1-15,0 5 4 16,-13-1-6-16,-4 5 3 16,-14 1-4-16,-18 0-13 15,-4 13-8-15,-4 15 16 16,21 3 15-16,39-2 15 15,44 6 0-15,49-3 0 16,36 0-5-16,31-2-28 0,30-6-97 16,16-6-36-16,19-8-132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46:31.817"/>
    </inkml:context>
    <inkml:brush xml:id="br0">
      <inkml:brushProperty name="width" value="0.05292" units="cm"/>
      <inkml:brushProperty name="height" value="0.05292" units="cm"/>
      <inkml:brushProperty name="color" value="#FF0000"/>
    </inkml:brush>
  </inkml:definitions>
  <inkml:trace contextRef="#ctx0" brushRef="#br0">13023 16525 474 0</inkml:trace>
  <inkml:trace contextRef="#ctx0" brushRef="#br0" timeOffset="26465.927">26005 10034 483 0,'0'0'18'0,"0"0"0"16,0 0 16-16,0 0 43 15,0 0 65-15,0 0-69 16,0 0-22-16,33-80-5 16,-33 80-9-16,0 0-8 15,-8 0 1-15,-36 0 14 16,-37 0 9-16,-39-4-28 16,-30-2-12-16,-33 2-8 15,-17 0-5 1,-13 4 9-16,-10 0 0 15,18 0-5-15,24 8 3 16,37 10-7-16,43 2 3 16,39-2-3-16,28 0-2 0,23 4-4 15,11 4-6-15,0 8 12 16,0 6-1-16,20 10 3 16,9 7-2-16,0 5 13 0,4 5-6 15,-2 6 6-15,-6 6-5 16,-7 8 1-16,-5 10 5 15,-6 3 9-15,-2 9 15 16,-3-2-17-16,-2 0-1 16,2 3 1-16,1 1-8 15,-3-3-9-15,0-8 8 16,0-14-9-16,0-18 1 0,2-14-2 16,4-11 2-16,1-13 0 15,0-9-4-15,4-4 0 16,9-9 1-16,20-2 0 15,31-4 7-15,39-2 7 16,37 0-10-16,26-8 3 16,16-8-7-16,4 0-1 15,2 0 5-15,13-1-4 16,8-2 3-16,17-5-4 16,6-1-3-16,-14 4 3 15,-20 5 0-15,-31 3 0 16,-32 5 0-16,-30 1 1 15,-25 1 0-15,-22 0 0 0,-19-3 2 16,-15 4-2-16,-4-4 1 16,-5-3 0-16,5-3 7 15,7-8-7-15,8-1-1 16,1-2-1-16,-6 5 0 16,-8 2 0-16,-12 4 0 15,-5 5 2-15,1-9 6 16,1-5-8-16,1-8 5 15,1-13-1-15,-1-7 0 16,1-10 6-16,-3-6-8 16,-2-9-1-16,-5-11 1 15,-6-1-2-15,0-8 0 16,0 0-1-16,-6 4-1 0,-11 2-1 16,-6 8-4-16,-1 10 7 15,2-1-2-15,-5 7 4 16,0 8-3-16,-8 5 1 15,-17 9-9-15,-14 3 6 16,-24 8-11-16,-28 6 0 16,-29 2-4-16,-28-4-10 15,-22-2 9-15,-17-4-2 16,-4-3-9-16,-7 5-20 16,-5 6-16-16,7 10-18 15,-4 18-79-15,3 0-83 16,12 0-83-16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47:52.016"/>
    </inkml:context>
    <inkml:brush xml:id="br0">
      <inkml:brushProperty name="width" value="0.05292" units="cm"/>
      <inkml:brushProperty name="height" value="0.05292" units="cm"/>
      <inkml:brushProperty name="color" value="#FF0000"/>
    </inkml:brush>
  </inkml:definitions>
  <inkml:trace contextRef="#ctx0" brushRef="#br0">18951 12681 441 0,'0'0'181'16,"0"0"-51"-16,0 0-4 15,0 0-1-15,0 0-12 16,0 0-37-16,0 0-14 15,16-76-23-15,-47 74-19 16,-31 2-20-16,-32 0 1 16,-18 0 1-16,-2 0-1 15,10 4 0-15,17 4 2 0,12 2-2 16,8 0 0 0,2 0 1-16,-2 4-1 0,-2-2-1 15,7 0 0-15,8-2 0 16,16-4 1-16,11 0-1 15,3-3 2-15,0-2-2 16,-7 5 0-16,-3 0 0 16,-2 2 0-16,3 2 0 15,6-4 0-15,12 1 0 16,6-1 6-16,5-3-5 16,-6 9-1-16,-1 4 1 15,-5 6 1-15,-5 6 16 16,-2-3 1-16,1 1-4 15,2-7-9-15,4 0 4 16,1-6-3-16,5-4 0 0,6-6-4 16,2-3 4-16,2 0 0 15,0 0 1-15,0 0 1 16,0 0 0-16,0 0-1 16,0 0 1-16,0 0-6 15,0 0-3-15,0 5-1 16,0-1-4-16,0 8-1 15,0 10 4-15,0 12 2 16,0 12 1-16,0 6 2 16,0 6 0-16,0 7 0 15,0 3 0-15,0 4 7 16,-4 2 1-16,-3-4 6 16,5-5-4-16,2-7-3 0,0-7-4 15,0-7 0-15,4-8 0 16,5-11-4-16,0-6-1 15,0-6-1-15,-2-5 0 16,-1-2 1-16,1-2-1 16,2 0 0-16,6 0-1 15,16-4 1-15,25 0 4 16,29 0 2-16,30-12-3 16,22-8-2-16,14 0 0 15,5 2 2-15,0 2-1 16,2 6 1-16,-2 2-3 0,0 2 1 15,-2 2-1-15,-7-2-2 16,0 0 1-16,5 0 1 16,2-2 0-16,4 2-2 15,-4-2 4-15,-5-1-1 16,-11 2-1-16,-9-4 3 16,-11 2-1-16,-8 0 0 15,-10 0-2-15,-9 0 0 16,-6 1 1-16,-1-3-1 15,-1 1 2-15,4-2-1 16,0 1 2-16,-3 1-2 16,-6 0-1-16,-9 2 0 15,-9 2 0-15,-11-4 3 16,-4 3-1-16,-8-2-1 16,2 1 3-16,-1 0-3 0,-3 6 0 15,3 0-1 1,-1 2 2-16,4 0-2 15,-3 0 0-15,2 0 0 16,-5 0 0-16,-4 0 1 16,-4 0 1-16,-2 0 0 15,-5 0-2-15,0 0 2 0,-2 0 2 16,-5 0-4-16,-4 0 4 16,-2 0-4-16,-3 0 0 15,-2 0 1-15,3 0-1 16,-1 0 2-16,3 0 2 15,0 0-3-15,2-2 1 0,-1-10 3 16,4-6 0-16,3-4-2 16,1-8 2-16,-1-4-4 15,1-7-1-15,-1-11 2 16,1 1-1-16,0-10-2 16,-2 0 0-16,-8-4 1 15,-6 3-2-15,0 6 1 16,-15 8 1-16,-12 9-4 15,-2 6 3-15,-4 6-1 16,-4 3-3-16,-7 0 1 16,-8-2-5-16,-16-1-2 15,-12 2 1-15,-21 7-1 16,-19 6 1-16,-27 8 1 0,-27 4-2 16,-29 0-1-16,-22 4-9 15,-20 12 7-15,-20 0 4 16,-16 0 7-16,-10-2-18 15,-6 0 2-15,3-4-5 16,2-2-4-16,13 3 10 16,17-3-8-16,23 7-8 15,38-3-9-15,30 3-28 16,28-4-43-16,21-1-68 16,22 0-90-16,27-8-225 15</inkml:trace>
  <inkml:trace contextRef="#ctx0" brushRef="#br0" timeOffset="62859.195">27482 12262 101 0,'0'0'401'16,"0"0"-236"-16,0 0-55 15,0 0-36-15,0 0-42 16,0 0-26-16,0 12-5 16,0-10 10-16,0-2 37 0,0 0 55 15,0 0-11-15,0 0-30 16,-23-2-23-16,-25-12-39 15,-16 4 0-15,-23 1-1 16,-9 8-4-16,-8 1 5 16,-2 0 0-16,2 0 0 15,-1 6-1-15,-2 8 1 16,3-2 2-16,7 0-1 16,20 0-1-16,19-4 0 15,16 0 2-15,9-2-2 16,3 4-1-16,-6 1-1 15,-2 0 2-15,-1-3 2 16,-3-2 1-16,3-4-3 16,6-2 6-16,11 0-4 0,8 0 3 15,8 0 1-15,4 0 0 16,2 0 2-16,0 0-3 16,0 0-3-16,0 0-2 15,-7 0-4-15,-16 2 1 16,-6 11-3-16,-6 0 4 15,2 1 0-15,6-1 1 16,9-1-1-16,2-1 2 16,5-2 1-16,4-4 1 15,3-1-1-15,2-2-1 16,2-2 5-16,0 2-1 16,0-2 2-16,0 0 2 15,0 0-5-15,-2 0 1 0,-3 0-4 16,-4 0 1-1,0 2 2-15,0-2-3 0,5 3 1 16,2-3 1-16,2 0-2 16,0 0-1-16,0 0-2 15,-4 0 0-15,-15 0-1 16,-10 0-2-16,-6 0-18 16,-1 0 20-16,12 0 3 15,10 0 1-15,7 0 4 16,7 0-2-16,0 1 5 15,0 2 1-15,0-3-3 16,0 2-1-16,0-1-4 0,0 11 0 16,-4 9-5-16,0 11 5 15,-3 12 9-15,0 8-7 16,2 10 6-16,-1 10 7 16,-3 2-1-16,1 5 9 15,-4 5-9-15,3-8-5 16,-2-4 19-16,4-12-2 15,1-20-14-15,1-4-6 16,-1-2-5-16,1-3 1 16,-2-5-1-16,5-8 1 15,0-10-1-15,2-4 1 16,0-3-2-16,0 4-2 16,9 3 2-16,22-2 1 15,11 6 5-15,10-1-2 16,1-5-2-16,3 1-2 15,10-1 2-15,17-6-2 0,19 0 3 16,21 0 1-16,20-5-4 16,13-6-2-1,6 1 2-15,6 0 0 0,3 2 0 16,5 0 2-16,5-1-2 16,8 8 2-16,2-3-1 15,-8 4-1-15,-11 0 0 16,-16 0-4-16,-18 0 1 15,-12 0 3-15,-12 4 0 16,-16-3 2-16,-13-1 1 16,-12 0-2-16,-8 0 3 15,-5 0-2-15,-4-2 0 16,-2-3 7-16,-5 4 1 0,-7-2-3 16,2 1 3-16,1 2 1 15,-1 0-2-15,6 0 7 16,-2 0-3-16,12 0-6 15,15 0 1-15,9 13-3 16,5 10-4-16,-7 3-1 16,-15-2-2-16,-15-2 0 15,-17-6 1-15,-12-6 0 16,-8-4 1-16,-6-3 0 16,-4-2 1-16,-3-1 0 15,2 0 3-15,3 0 4 16,5-12 3-16,3-9-9 15,3-10-1-15,-1-5-1 0,-3-6 1 16,-1-8-1 0,-4-4-1-16,-4-13-4 0,-5-7 3 15,0-3-6-15,0-4 1 16,-10 2 4-16,-14 3 0 16,-8 4 2-16,-7 2 0 15,-3 8 0-15,-8 6-2 16,0 2 2-16,-6 7-1 15,-7 0 0-15,-11 2-2 16,-15 7-3-16,-13 8-9 0,-25 8-4 16,-33 12-9-1,-41 7-19-15,-42 3-40 0,-34 0-73 16,-23 0-115-16,-5-2-91 16</inkml:trace>
  <inkml:trace contextRef="#ctx0" brushRef="#br0" timeOffset="66038.058">26038 13414 39 0,'0'0'128'16,"0"0"-37"-16,0 0-36 16,0 0 48-16,0 0 23 0,0 0-74 15,0 0-37-15,-79 102-15 16,54-83-8-16,0-5-132 15,2-8-124-15</inkml:trace>
  <inkml:trace contextRef="#ctx0" brushRef="#br0" timeOffset="67188.501">25849 13539 1 0,'0'0'91'0,"0"0"53"15,0 0-18-15,0 0-29 16,0 0-21-16,0 0-11 15,0-4-9-15,0 4-1 16,0 0-2-16,0 0-3 16,0 0-3-16,0 0-22 15,-24 0-6-15,-18 0 1 0,-25 2-7 16,-22 13-6-16,-16-6 8 16,-13 1-7-16,-7-2-5 15,-11-4-1-15,5 2 5 16,8-6 7-16,17 0 12 15,27 0 8-15,31 0-9 16,23 0-6-16,15 0-2 16,0 7-17-16,-11 5-1 15,-7 2-2-15,-3 0 3 16,4-3 3-16,9-5 0 16,7-1-1-16,7-4 8 15,2 2-3-15,-4-1 6 0,2 2 5 16,-5-3 2-1,-5 3-10-15,-3 7-8 0,-3 1 1 16,-2 8 0 0,-2 3-2-16,-1 4 4 0,0 4 6 15,0 8-3-15,6 8-1 16,-1 4 1-16,5 9 7 16,3 7 2-16,3 0 12 15,5 16-1-15,2 9 4 16,2 13 1-16,0 7 15 15,-2 4-15-15,-6 2-9 16,-7 9 6-16,-5 0-9 16,-9-3-4-16,-5-8 1 15,3-18-5-15,8-15 0 16,11-18-9-16,12-11 3 0,0-14-2 16,2-13-3-1,14-13 5-15,-3-6-5 0,5-8 3 16,3 0 2-16,11 0-3 15,4 0 4-15,2 0-7 16,6-4-1-16,5-5 1 16,7 6-1-16,15 0-6 15,12 3 2-15,11 0-3 16,3 0-7-16,8 0 1 16,22 9 8-16,36 5 5 15,37 0 2-15,47-1 1 16,25 2 1-16,23 1-1 15,11-3-3-15,7-2-1 0,5 1 1 16,1-4 2-16,-12-2 1 16,-17-1-2-16,-29-5-1 15,-41 0-3-15,-50-13 3 16,-59 3 6-16,-51 2-1 16,-33 6 19-16,-18-3 6 15,-4 1-5-15,-1-9-5 16,-2-1-17-16,-2-9-1 15,0-1 0-15,0-9-2 16,-9-10-4-16,-9-7-6 16,-2-8-4-16,-2-13 1 15,2-4-1-15,5-7 5 16,5-15 7-16,4-3-3 16,1-2 2-16,-1-1 3 15,-4 1-4-15,-5 0 4 16,-3-2-3-16,-7-10 1 0,4-9 0 15,0-7-9-15,6-7-1 16,3-3-3-16,6 9 5 16,-5 16 0-16,-3 18-1 15,-5 21 7-15,-12 14 2 16,-14 8-1-16,-24 6-4 16,-43 7-4-16,-44 15-10 15,-58 16-11-15,-53 10-6 16,-40 9-4-16,-27 18-6 15,3 5-21-15,22 4-51 0,28-9-109 16,47-25-309-16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53:07.569"/>
    </inkml:context>
    <inkml:brush xml:id="br0">
      <inkml:brushProperty name="width" value="0.05292" units="cm"/>
      <inkml:brushProperty name="height" value="0.05292" units="cm"/>
      <inkml:brushProperty name="color" value="#FF0000"/>
    </inkml:brush>
  </inkml:definitions>
  <inkml:trace contextRef="#ctx0" brushRef="#br0">11492 3407 427 0,'0'0'189'0,"0"0"-43"16,0 0 2-16,0 0 18 15,0 0-70-15,0 0-37 16,0 0-16-16,-31-43-5 0,20 52-11 15,-3 13-5-15,5 6-8 16,1 6 1-16,3 5 5 16,3 0-10-16,2-3 1 15,0 0-8-15,0-4-1 16,2-5 3-16,7-11-5 16,-5-7 0-16,-2-5 0 15,1-4 0-15,-3 0 3 16,4 0 5-16,3-19 7 15,2-19 3-15,2-21-18 16,-3-7 3-16,0-10-3 16,-6-1 2-16,-2 9-4 15,0 6 3-15,0 14-1 16,0 12 0-16,0 11 0 16,0 14 0-16,0 7 0 0,0 4-5 15,0 0-5-15,9 17-15 16,11 18 12-16,9 11 11 15,4 9-3-15,5 5 3 16,2 3 1-16,-3 1-2 16,-8-8 3-16,-6-6-1 15,-11-13-1-15,-8-11 2 16,-4-7-13-16,0-2 1 16,-22-2-16-16,-20 1-5 15,-14 1-18-15,-7-3-46 16,7 0-27-16,17-3-19 15,18-7-32-15,21 2-29 16,0-6-65-16,36 0-2 16</inkml:trace>
  <inkml:trace contextRef="#ctx0" brushRef="#br0" timeOffset="1128.783">11930 3643 331 0,'0'0'152'16,"0"0"-6"-16,0 0-15 15,0 0-18-15,0 0-32 16,0 0-14-16,-31-108-26 0,16 96-17 16,-5 6-5-1,5 2-9-15,1 4-9 0,1 0-1 16,-1 4-14-16,-1 20-6 16,-1 6 5-1,5 2 12-15,7-3-13 0,4-6 6 16,0-5-18-16,6-6 2 15,12-4 5-15,6-3 12 16,-4-5 9-16,3 0 4 16,0 0-1-16,-6-10 6 15,-1-5-1-15,-5 4 11 16,-5 0 13-16,-4 5-2 16,-2 4 4-16,0 2-9 15,0 0-15-15,0 0-10 16,0 0-14-16,2 0-4 0,6 8-2 15,5 8 20-15,7-1 3 16,2-6-2-16,2-2-1 16,3-7 6-16,0 0-4 15,4 0 6-15,1-14 0 16,1-11-3-16,-4-7 16 16,-4-6 7-16,-6-12 6 15,-7-8 9-15,-6-5-20 16,-6 4 7-16,0 10-12 15,0 13 7-15,0 14-6 16,-4 12-8-16,0 6 2 16,-1 4-13-16,0 4-3 15,-4 28-16-15,1 18 15 0,-1 15 4 16,7 3 0 0,2-2 0-16,0-7-5 0,13-9-1 15,5-11-22-15,-1-7-11 16,0-9-15-16,-5-10-9 15,-3-6 3-15,-5-7-38 16,-4 0-31-16,0-7 38 16,0-16-101-16,-15-8-48 15,-9-1 47-15,-3 5 79 16,5 0 101-16,6 5 13 16,7 4 108-16,5 4 24 15,4 4-12-15,0 6-23 16,0 0-25-16,0 0-28 15,9 2-19-15,22 0-25 0,11 2 6 16,12 0 9-16,8 0-4 16,-2 0 5-16,-2 0 16 15,-11 0 4-15,-13 0 4 16,-13-6-11-16,-11 2-6 16,-10-4 16-16,0 0 26 15,0-1-14-15,0-2-32 16,-5 1-3-16,-8 6-16 15,-8 4-4-15,-8 0-7 16,-4 8 3-16,-2 20 1 16,1 4 5-16,12-2 1 15,11-2-10-15,11-4 2 16,0-4-7-16,4-4 8 0,17-8 2 16,5-4 6-1,0-4 4-15,-1 0 5 16,-2-6-4-16,-5-10 7 0,-5-2 4 15,-7-3 14-15,-1 7 1 16,-5-3-1-16,0 7 9 16,0 6-2-16,0 2-15 15,0 2-22-15,0 0-1 16,7 2-19-16,6 18 8 16,10 1 12-16,8 4 1 15,6-3 3-15,7-4-4 16,4-6-3-16,1-2-11 0,-3-7-24 15,-8-3-45-15,-13 0-79 16,-17-5-119-16</inkml:trace>
  <inkml:trace contextRef="#ctx0" brushRef="#br0" timeOffset="2244.815">13232 3484 534 0,'0'0'213'16,"0"0"-83"-16,0 0 6 16,0 0-10-16,0 0-45 15,0 0-43-15,-4-61-14 16,4 69-24-16,-3 18 0 16,1 6 5-16,2 4-4 15,0-2 6-15,0-5-5 16,0-6-1-16,0-7 1 15,2-4-2-15,1-6 0 0,1-2-2 16,-2-4-1 0,1 0 2-16,-3 0 2 0,0 0 0 15,4 0 6-15,2 0-1 16,11-10 7-16,2-8-8 16,6-2-5-16,-3 3 3 15,-5 0-3-15,0 7 0 16,-7 4 0-16,0 6-3 15,1 0-4-15,2 0-6 16,3 0 0-16,4 10 2 16,-3 4-5-16,4 0 5 15,-2 0 0-15,2-2 5 16,-3-1 6-16,-3-5 0 0,-3-4 3 16,-4-2-2-16,1 0 1 15,0 0 4-15,0-19-4 16,-2 0 0-16,-7-2-1 15,0-3 1-15,0 4-2 16,0 4 2-16,-7 2-2 16,-5 6-1-16,4 6-2 15,-1 2 1-15,-3 0-6 16,2 16-4-16,-5 12-1 16,7 6 12-16,4 0-5 15,4 1 6-15,0-6-2 16,12-7 1-16,9-2 0 15,-3-8 1-15,2-6 0 16,-4-6 0-16,-3 0 1 0,1 0 5 16,-4-14 7-16,2-10-9 15,-1-8 1-15,-5 1-2 16,3 0-2-16,-4 5 14 16,-2 6-6-16,-1 9 5 15,0 7 2-15,0 1-8 16,0 3-8-16,7 4-10 15,5 20-5-15,5 9 14 16,8 4 1-16,4 0 0 16,5-8 1-16,-3-3 1 15,-2-8-4-15,-6-5 1 16,-7-8-8-16,-7-2 7 16,-5-3-3-16,0 0 4 0,-2-8-4 15,0-17-8 1,-1-4-17-16,-3-7 21 0,0 3 0 15,0 7 8-15,0 8 2 16,0 10 2-16,-3 4 7 16,3 4-10-16,-2 0-1 15,-7 4-13-15,-2 18 7 16,-4 6 7-16,-6 7 1 16,-1 1 0-16,-3 1 1 15,1 4-2-15,0 0-7 16,3-2-71-16,8-5-89 15,7-4-40-15,6-12-83 16</inkml:trace>
  <inkml:trace contextRef="#ctx0" brushRef="#br0" timeOffset="2499.392">14003 3505 350 0,'0'0'174'0,"0"0"-39"15,36-103 23-15,-32 90-23 16,0 9-22-16,-4 4-38 16,0 0-27-16,0 4-45 15,0 28 6-15,0 14-5 16,0 8 16-16,0 4-7 0,0-3-7 16,11-4-6-16,3-4-4 15,-1-8-19-15,-3-6-66 16,-4-11-56-16,-4-8-52 15,-2-12-97-15,0-2-124 16</inkml:trace>
  <inkml:trace contextRef="#ctx0" brushRef="#br0" timeOffset="2637.172">13989 3609 285 0,'0'0'160'15,"0"0"-56"-15,0 0-31 16,0 0 17-16,164-40-49 0,-96 40-38 15,-1 0-3 1,-9 0-27-16,-14 0-91 0,-19 4-248 16</inkml:trace>
  <inkml:trace contextRef="#ctx0" brushRef="#br0" timeOffset="27923.986">7934 3381 29 0,'0'0'33'16,"0"0"4"-16,0 0 23 0,0 0-8 15,0 0-15-15,0 0-9 16,0-7 22-16,0 7-5 15,0 0-9-15,0 0 3 16,0 0-5-16,0 0-2 16,0 0-2-16,0-1-9 15,0-1-21-15,24 0 9 16,27-4-8-16,26 2 13 16,18-4-8-16,12-1 4 15,18-1-6-15,4-2-4 16,7 2 0-16,0-4 0 15,-5 0 6-15,-7 1-6 16,-10-2-7-16,-16 3-10 16,-19 4-46-16,-21 2-29 15,-23 4 26-15,-17 2-9 0,-15 0-46 16,-3 0-28-16</inkml:trace>
  <inkml:trace contextRef="#ctx0" brushRef="#br0" timeOffset="28358.081">8986 3334 62 0,'0'0'24'0,"0"0"-15"16,0 0 19-16,0 0 12 15,0 0-4-15,133-38-21 16,-71 30-9-16,19 2 4 15,17 2 5-15,16-1-6 16,17 1-1-16,14-2 1 16,7 2-6-16,3-3 2 15,3 1-3-15,3 0-1 16,1 0-1-16,0-2 0 0,-12 2-1 16,-16 2-3-16,-21 1-6 15,-21 0-10-15,-23 3-1 16,-22-1-8-16,-25 1-24 15,-17 0-40-15</inkml:trace>
  <inkml:trace contextRef="#ctx0" brushRef="#br0" timeOffset="28725.248">10763 3174 17 0,'0'0'38'0,"221"3"-2"16,-92-3-14-16,13 0 14 16,17 0 23-16,6 0-19 15,13 0-22-15,14 0 3 16,9 0 37-16,7 0-24 15,8 0-23-15,-8-1 15 16,-1-1-22-16,-4-1 4 16,-11 3 1-16,-19 0-5 15,-26 0-4-15,-28 0 1 16,-30 0 3-16,-25 0-4 0,-22 0 0 16,-21 3 2-16,-13-3-4 15,-8 0-4-15,0 0-37 16,0 0-35-16,-15 0-142 15</inkml:trace>
  <inkml:trace contextRef="#ctx0" brushRef="#br0" timeOffset="30382.964">14063 3257 109 0,'0'0'30'0,"0"0"-20"16,0 0 13-16,0 0 4 15,0 0-18-15,0 0 12 16,0 0 5-16,111-19-11 0,-86 19-12 16,4-2-2-16,2 2 4 15,5 0-4-15,7 0 14 16,7-4 2-16,8 4-2 16,11-2-2-16,14 0-1 15,17 2 2-15,25-2 7 16,30 2-13-16,30-2 0 15,29-1-5-15,21 1 1 16,12 2 31-16,11 0-22 16,-1 0 11-16,3 0 1 15,-1 0-17-15,-1 0 11 16,10 0-14-16,-8 0 3 16,8 0-7-16,-1 0 5 0,9 0-1 15,8 0-5-15,-2 0 0 16,-1-5 0-16,-15 4-4 15,-22-2 4-15,-25 2 1 16,-23 1-1-16,-20 0 3 16,-14 0-1-16,-4 0-1 15,0 0 3-15,3 0-3 16,2 0 1-16,2-2-2 16,-1-5-1-16,-3-1 0 15,-5 2 0-15,-4 0-4 16,-6 3 4-16,-3 3 2 15,-2 0 3-15,-1 0-1 0,5 5-6 16,4 3 3-16,3-4-3 16,-2-4 3-16,-7 0 3 15,-6 0-1-15,-16 0-2 16,-11-10 0-16,-14 2 1 16,-9-2 3-16,-2-2-1 15,-4 2-3-15,0-2 6 16,-2 1 14-16,-6 6-8 15,2 3 0-15,3 1-7 16,-2 1-5-16,0 0 1 16,-7 0 0-16,-7 0 1 15,-6 0-1-15,-6 0-1 16,-11 0 0-16,-5 0 0 16,-5 0 0-16,2-3 2 0,2 1-4 15,3-2-1-15,1 4-5 16,-1-2-7-16,-2 0-20 15,-3 2-7-15,-7-2-32 16,-12 2-126-16,-12-2-58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57:41.617"/>
    </inkml:context>
    <inkml:brush xml:id="br0">
      <inkml:brushProperty name="width" value="0.05292" units="cm"/>
      <inkml:brushProperty name="height" value="0.05292" units="cm"/>
      <inkml:brushProperty name="color" value="#FF0000"/>
    </inkml:brush>
  </inkml:definitions>
  <inkml:trace contextRef="#ctx0" brushRef="#br0">4658 4797 816 0,'0'0'94'0,"0"0"-11"15,0 0 44-15,0 0-21 16,0 0-54-16,0 0-27 16,0 0 1-16,-44 120 25 15,26-53-8-15,1 2-21 16,-4-3-14-16,5-6-3 16,7-16-2-16,5-15-2 15,4-17 2-15,0-12-2 16,0 0 6-16,0-11 12 0,0-31 28 15,0-22-12-15,4-22-27 16,17-22-6 0,1-14 4-16,7-13-6 0,3-13 0 15,1 1 1-15,0 24-1 16,-4 26 0-16,-9 40-2 16,-9 36 0-16,-8 19 1 15,-1 4-7-15,0 48-11 16,-2 32 11-16,0 29 8 15,0 21 2-15,0-1-1 16,13-10-1-16,14-15-6 16,13-13-35-16,5-21-36 15,-1-16-40-15,-13-21-38 16,-6-12-95-16,-17-15-70 16</inkml:trace>
  <inkml:trace contextRef="#ctx0" brushRef="#br0" timeOffset="793.171">4286 4804 583 0,'0'0'104'0,"0"0"-7"16,0 0-1-16,0 0-29 15,0 0-44-15,127-68 1 16,-31 36 21-16,9-2 4 15,-14 2-25-15,-22 5-5 0,-19 10 12 16,-21 1 7-16,-14 4 10 16,-9 3 4-16,-4 4 5 15,-2 1-13-15,0 2 1 16,0 2-10-16,0 0-13 16,0 0-18-16,3 0-4 15,13 11-12-15,10 14 7 16,10 7 5-16,6 4 1 15,5 0-1-15,-1 2 2 16,2-1-2-16,-6-1 1 16,-9-9-3-16,-8-4 1 15,-13-6-7-15,-12-4-13 16,0-4-14-16,-19 0 10 0,-14-6-1 16,-3-3-4-1,3 0 5-15,6-9 21 0,9-16 4 16,9-11 0-16,9-10 0 15,0-10-7-15,9-3 0 16,16 6 1-16,-1 6 6 16,-4 18 0-16,-6 11 0 15,-8 8 7-15,-4 10 6 16,-2 0-1-16,5 0-10 16,-1 0-2-16,12 13 0 15,9 10 3-15,10 3 5 16,9 6 1-16,4-2 0 0,-6 0-1 15,-7-2-8-15,-8 0 1 16,-7-1-3-16,-7-4 2 16,-8-1-7-16,-5-4 3 15,0-5-10-15,0-5-5 16,-7-5 3-16,-8-3 14 16,-7 0 2-16,-1 0 1 15,1-14 3-15,4-5 2 16,10-10-5-16,3-5 3 15,5-8-4-15,5-10-4 16,24-6 2-16,8-2 1 16,7 1-1-16,4 11-1 15,0 8-1-15,-5 16-13 16,-10 10-39-16,-4 14-27 16,-9 0-14-16,-4 18-75 0,-1 18 22 15,-1 5-86-15,-3 5-160 16</inkml:trace>
  <inkml:trace contextRef="#ctx0" brushRef="#br0" timeOffset="1713.211">5929 4552 184 0,'0'0'377'16,"0"0"-236"-16,0 0 1 15,2-116 10-15,-20 91-33 0,-3 7-41 16,2 7-30-1,-6 11-2-15,-2 0-28 0,-2 7-17 16,-2 23-1-16,6 8-3 16,8 7 3-16,10-4 0 15,7-2-3-15,5-7-8 16,19-6-3-16,10-10-8 16,4-8 4-16,-3-8-7 15,-1 0 6-15,-3-4 19 16,-9-12 4-16,-4-6 0 15,-2-4 11-15,-3-4 9 16,-4 3-5-16,-4 5-1 16,-3 11-5-16,-2 7 10 15,0 4-3-15,0 0-7 0,0 0-13 16,0 0-6-16,0 15-12 16,0 6 15-1,0-3-1-15,8-2-4 0,13-6 0 16,0-4-3-16,4-4 6 15,2-2-1-15,-2 0 6 16,1-6 3-16,1-14 2 16,-5-5 4-16,3-3-3 15,-9 2 0-15,-8 8 1 16,-3 8 9-16,-5 9 6 16,0 1-3-16,0 0-19 15,0 0-11-15,0 16-10 16,16 4 13-16,10 2 6 0,14-4-4 15,4-8 1 1,4-9 0-16,-4-1 5 0,-4 0 0 16,-9-14 4-16,-2-8 1 15,-7-1 8-15,-5-4 4 16,-7-1 6-16,-3 0 9 16,-7 3 10-16,0 2-3 15,0 6 0-15,-9 6-8 16,-5 7-3-16,1 4-8 15,-2 0-6-15,-5 28-7 16,-5 21-7-16,0 12 3 16,6 18 1-16,1 17 4 15,9 18-3-15,7 19-2 0,2 17 25 16,0 4 5-16,17-1-15 16,1-11 22-16,-5-24-31 15,-3-18-3-15,-8-17 3 16,-2-25-7-16,0-16 2 15,-9-18 0-15,-20-13 1 16,-16-10 6-16,-21-1-4 16,-21 0-5-16,-11-31-2 15,-4-10-2-15,5-18-2 16,19-14-4-16,23-12 0 16,19-7-3-16,27-8-9 15,9-8-12-15,34 0-3 16,26 10-14-16,13 21 3 15,0 29-18-15,-5 22-26 0,-15 20-38 16,-18 6-86 0,-19 2-196-16</inkml:trace>
  <inkml:trace contextRef="#ctx0" brushRef="#br0" timeOffset="1981.369">4712 5975 709 0,'0'0'230'15,"0"0"-180"-15,0 0 93 16,0 0 3-16,0 0-58 0,0 0-55 16,278-100 20-16,-30 9 6 15,32-7-25-15,-6 15-16 16,-28 16-8-1,-57 21-6-15,-60 20-4 0,-59 10-13 16,-47 14-55-16,-23 2-46 16,-60 15-59-16,-46 28-162 15,-37 17-244-15</inkml:trace>
  <inkml:trace contextRef="#ctx0" brushRef="#br0" timeOffset="2153.971">5067 6194 618 0,'0'0'243'0,"158"-46"-96"16,-14-9 67-16,34-13-67 15,9-4-57-15,-6 8-44 16,-29 10-25-16,-43 20-21 16,-44 17-26-16,-48 14-139 15,-19 3-282-15</inkml:trace>
  <inkml:trace contextRef="#ctx0" brushRef="#br0" timeOffset="124821.743">9825 4051 363 0,'0'0'172'0,"0"0"-92"16,0 0 34-16,0 0-10 0,0 0-15 15,0 0-48-15,0 0 9 16,-164-103-24-16,90 95-6 15,-20 2-10-15,-24 6-3 16,-16 0 2-16,-5 0-1 16,4 0 1-16,15 0 1 15,13 0-3-15,20 0 2 16,14 0 1-16,15 0-1 16,9 0 1-16,5 0-4 15,1 0-2-15,-6 20-2 16,-5 6 3-16,-6 4 6 15,2 4 1-15,7-1-1 16,4 0-4-16,5 2-5 16,4 5 0-16,2 4 1 15,3 8 0-15,4 9-3 16,0 13 4-16,-2 9 8 0,0 10 6 16,-3 7-8-16,5 9 11 15,0 8-6-15,4 16-2 16,6 9-4-16,3 9-1 15,5 11 1-15,5 14 14 16,-4 11-7-16,1 11 9 16,-1 7 3-16,-2 2-14 15,1 5 3-15,0 1-3 16,2 0-4-16,2-5-1 16,1 0-1-16,4 12-3 15,-1 2 7-15,1 12 1 16,-7 7-6-16,-4 0 2 15,-10 9 3-15,-4-5-11 16,-4-14 1-16,0-19 0 16,0-23 1-16,0-8 11 0,-3-8-3 15,-1 0-4-15,-3 1 1 16,-2 1-2-16,-3-3 0 16,-1 6 0-16,-3 0 3 15,-1 0-4-15,0 0-3 16,6-2 2-16,5-9-3 15,6-10 0-15,1-13 0 16,6-16 2-16,1-7 1 16,1-8 1-16,-2-6-3 15,-3 4-1-15,-4 1 2 16,-6 8 2-16,-2 4-3 16,-3 12 1-16,-1 3-1 0,1 1-1 15,2-1-1-15,7-10 0 16,4-4 0-16,4 0-1 15,2 0-1-15,4-4 1 16,1 1-1-16,-5 5 0 16,-2 3 1-16,-3 5 1 15,-8 5-2-15,-6 1 1 16,0 3-3-16,1-6 3 16,6-5-2-16,10-7 0 15,10-1-1-15,6-10-2 16,2-10-4-16,5-7 1 15,-3-6-1-15,3-12-1 16,0-3 5-16,-2-11 1 0,-1 2 2 16,1 0-6-16,-3 11-1 15,-4 15-1-15,-5 3-3 16,-2 8 2-16,0-3 6 16,3-9 5-16,3-7-3 15,4-5-8-15,8-16-5 16,0-7 6-16,0-12 0 15,0-11 2-15,2-7 6 16,10-10-3-16,1 4-5 16,0 0-1-16,0 0 7 15,5 0 5-15,2 0-3 16,3 0-9-16,4 0-11 0,2-4-2 16,6-4 3-16,3-4 0 15,7-2-2-15,8-8 6 16,7 0-4-16,12 0 6 15,12-8 10-15,17 2 5 16,9 6 2-16,17 0 1 16,14 10 0-16,15 3-2 15,13-12 1-15,14-1-1 16,15-10-2-16,19-12 1 16,5-10-21-16,17 9-19 15,6 10 23-15,-2 9 9 16,6 4 9-16,-3 17 0 15,-1 20 3-15,-10-1 1 0,-7 0-2 16,-10-9-2-16,-16-14 0 16,-7-9-3-16,-10-4-1 15,-14-4 4-15,-11-20-8 16,-10-9-4-16,-16 0 3 16,-17 3 5-16,-18-1 3 15,-28-2-3-15,-19 3 1 16,-23-2-8-16,-10-9 11 15,-3-3 0-15,-5-13 10 16,2-16-4-16,5-3 0 16,2-5-6-16,4 6-3 15,-1 0 3-15,-3 7 8 0,-7 3-7 16,-3-4 3-16,-4-5-2 16,-6 1 13-16,0-7 5 15,0 3-5-15,0-6 4 16,2-3 2-16,9-8-10 15,9 1-6-15,3-1-4 16,1 10 8-16,0-1 1 16,-3 7-2-16,-8 8-1 15,-6 2-1-15,-5 8-3 16,-2 1-2-16,0 4 2 16,0-4-2-16,0-5 8 15,0-4-8-15,3-12 1 16,3-6-2-16,-2 1-3 15,1 1 3 1,-5 12 0-16,0 2 3 0,0 6 1 0,-5 1 3 16,-8 2-1-16,-3-3 4 15,1-5-1-15,-1-3-2 16,1 0-1-16,-1-10-3 16,3-1-2-16,-1 0 1 15,1 1-2-15,1 2 1 16,2 4 0-16,-3 0-1 15,1 4 2-15,-1-3 4 16,4-4 0-16,-2-8 0 16,2-5-2-16,0-3 0 0,2 4-3 15,5-2 2 1,0-3-1-16,2 0 1 0,0-7-3 16,0 1 0-16,4-3 0 15,5 1 0-15,-2 0 1 16,-3 0-1-16,1-3 0 15,-1-7 0-15,0-7 2 16,4-8-2-16,-2-6 1 16,1-3-1-16,-3-6-2 15,0-4 2-15,-4-13 1 16,0-2-1-16,0 1 1 16,0 4 0-16,0-1 0 15,0 3 5-15,0 4 1 0,-2-4 4 16,-4 4-6-16,1-4-1 15,1-2-3-15,2-5 1 16,2 3 1-16,0 4-5 16,0 5 5-16,0-1-3 15,0-5 1-15,0-3-1 16,0-4 3-16,0-1-3 16,0 11 10-16,0 5-9 15,0 11-1-15,0 1 1 16,0 3 1-16,-2 0-2 15,0-5 1-15,2 5-1 16,0 2 0-16,0 4 1 16,0-1 0-16,10 9 0 15,3 4 3-15,1 3-4 0,-5 7 1 16,-3-4-1-16,-4 1 0 16,-2 3 2-16,0 2-2 15,-2 14 1-15,-15 12 0 16,-10 3 1-16,-6 3-1 15,-5-5 0-15,2 0 1 16,2-10 4-16,5 6 7 16,10-2-4-16,5 9-5 15,3 4 3-15,3 5 3 16,-4 3-2-16,-3-1-4 16,-4 6 1-16,-7-1 0 15,-6 1-2-15,-10 6-3 16,-5-2 0-16,-6 4 0 0,-2 2 1 15,-8-3-1 1,-1 2 0-16,-5-1 0 0,-7 3-1 16,-2 3 1-16,-5-1 0 15,3 1-1-15,0 1 1 16,-5 6 0-16,-13 11 0 16,-24 8-4-16,-38 17 1 15,-68 21-10-15,-68 46-8 16,-61 26-40-16,-38 11-43 15,11-10-149-15,33-27-192 16</inkml:trace>
  <inkml:trace contextRef="#ctx0" brushRef="#br0" timeOffset="126266.152">3326 7850 852 0,'0'0'226'0,"0"0"-169"0,0 0-2 15,0 0 29-15,0 0-21 16,0 0-32-16,0 0-14 16,4 31-1-16,-10 24 3 15,-15 20 29-15,-3 2-26 16,0 4-8-16,-3-3-7 16,7-3 1-16,2-15-4 0,7-18-2 15,6-20-2-15,3-18 1 16,2-4-1-16,0 0 8 15,0 0 0-15,0-30 10 16,0-27 12-16,0-27-22 16,9-23-8-16,7-16-3 15,-3-16 3-15,1-11 0 16,3 1-6-16,1 17 1 16,0 28 1-16,0 36 0 15,-7 35 3-15,-4 20-3 16,2 13-7-16,8 13-6 15,12 41-13-15,12 27 25 0,3 34 4 16,-4 18 0-16,-4 9 0 16,-2-3-7-16,-11-8-26 15,-2-9-47-15,-3-12-43 16,-7-21-44-16,-1-23 49 16,-4-28-177-16</inkml:trace>
  <inkml:trace contextRef="#ctx0" brushRef="#br0" timeOffset="127018.46">3152 7968 420 0,'0'0'170'0,"0"0"-71"0,-115-15-2 16,101 15 19-16,12-4-21 15,2 2-52-15,0-7-43 16,39-4-2-16,29-12 2 15,24-3 8-15,10-1-4 16,-4-3 4-16,-14 11 4 16,-19 3 8-16,-23 6-1 15,-17 5 4-15,-15 4 12 16,-6 2-2-16,-2 1 2 16,-2 0-4-16,2 0-3 15,2 0-13-15,7 0-10 16,9 0-2-16,12 17-3 0,3 14 1 15,7 10-1 1,-1 14 7-16,-1 2-5 0,-3 4 0 16,-1-7 0-16,-7-8 0 15,-7-10-1-15,-7-9-1 16,-9-12-3-16,-6-5-12 16,0-4-9-16,-14-2 2 15,-15-4 19-15,-5 0-23 16,-1-6 23-16,6-25 3 15,12-16 0-15,11-11-6 16,6-12-5-16,6 1 7 16,15 8 1-16,4 12 1 15,-5 15 2-15,-7 11 0 16,-4 15 13-16,-2 2 6 16,-7 6 2-16,3 0-9 0,7 0-12 15,6 0-11-15,12 19 11 16,7 9 4-16,2 8-2 15,1 8 3-15,0 4-3 16,-5-2 6-16,-4 1-6 16,-2-7-1-16,-11-9 0 15,-5-6-1-15,-9-12 0 16,-2-11-1-16,0 1 1 16,-2-3 0-16,-16 0 14 15,0-20-7-15,4-22-1 16,10-17-6-16,4-14-1 15,0-8-4-15,27 5 4 0,6 8-5 16,8 14 2-16,-1 9-3 16,4 16-3-16,-1 10-22 15,-3 12-31-15,0 7-43 16,-9 5-68-16,0 26-55 16,-4 5-99-16</inkml:trace>
  <inkml:trace contextRef="#ctx0" brushRef="#br0" timeOffset="127933.043">4752 7776 359 0,'0'0'272'0,"0"0"-118"16,0 0-4-16,0 0-17 0,0 0-52 16,-58-120-40-16,43 102 9 15,1 8-9-15,5 6-8 16,2 4-19-16,-1 0-14 15,-6 14-7-15,1 20-3 16,-7 12 5-16,9 2 2 16,4-4-8-16,7-7-12 15,3-10-4-15,23-8-1 16,6-13 7-16,3-6 11 16,-6 0 10-16,-5-17 11 15,-6-11 26-15,-5-4 16 16,-3-4-8-16,-4-1-3 0,-2-5-10 15,-1 3-3 1,-3 4-11-16,0 15-9 0,0 11 12 16,0 9 4-16,0 0-15 15,0 0-10-15,0 15-17 16,6 16 0-16,6 5 17 16,5 0 0-16,1-5 0 15,5-8-2-15,-2-6-2 16,0-7-8-16,1-7 4 15,-2-3 7-15,2 0 1 16,3-6 0-16,0-16 7 16,-2-3-5-16,-2-6 7 15,-7 3-6-15,-3 4 2 16,-7 6-2-16,-2 10 0 0,0 6-1 16,-2 2-2-16,2 0-6 15,3 0-6 1,9 0-8-16,3 7-5 0,8 4 19 15,-1-3-4-15,-1-6 0 16,-2-2 6-16,-2 0 4 16,-3 0 5-16,-3-10 4 15,-5-10 12-15,2-4 10 16,-6-2-2-16,0-1 5 16,-1 3-1-16,-3 7-13 15,0 6 9-15,0 6-4 0,0 5-11 16,0 0-14-1,0 11-13-15,0 38-21 0,-25 25 32 16,-8 30 2-16,4 16 2 16,2 13-1-16,5 9-1 15,2 15 4-15,4 3-3 16,7 6 2-16,9-1 24 16,0-15-6-16,0-9-7 15,2-7 14-15,-2-9-5 16,0-18-6-16,-11-19-6 15,-26-21-3-15,-13-25-2 16,-8-14 4-16,-13-18-1 16,-7-10-6-16,-9-38-3 15,-1-36-19-15,7-22-37 16,19-15-25-16,30-11 16 0,32-6-32 16,21-11-32-16,48-7-68 15,26-7-100-15,17 3-138 16</inkml:trace>
  <inkml:trace contextRef="#ctx0" brushRef="#br0" timeOffset="128731.479">6127 7529 1 0,'0'0'779'0,"0"0"-627"15,0 0 17-15,0 0-41 16,-44-105-22-16,23 94-58 16,-3 9-18-16,-3 2-14 15,-5 4-13-15,-1 28-3 16,2 10-5-16,8 12 4 15,17 5-3-15,6-5 2 16,0-7-5-16,29-10-2 16,4-11-5-16,5-12 1 15,3-12 0-15,1-2 6 16,0-8 6-16,-2-19 1 16,-4-13 7-16,-9-10-4 0,-10-10 6 15,-15-5-1-15,-2 0 3 16,-11 3 1-16,-24 16 0 15,-5 15-3-15,-1 12 6 16,2 15-8-16,5 4-6 16,5 6-1-16,4 25-11 15,15 13 6-15,10 13-3 16,8-1 7-16,44-5-12 16,21-9-4-16,10-18 3 15,0-16 5-15,-8-8 3 16,-15-8 6-16,-8-25 3 15,-10-11 2-15,-9-10 3 16,-11-7 11-16,-9-14 13 0,-8 1 5 16,-5 2-9-16,0 13 5 15,0 24 9 1,-2 14-1-16,-1 13 3 0,1 8-20 16,-6 6-24-16,-4 50-27 15,-3 33 25-15,-3 31 1 16,9 22 1-16,7 21 0 15,2 17 4-15,-2 19-3 16,-9 17 0-16,-7 1 2 16,1-4-1-16,9-26-2 15,8-43-12-15,6-49-17 16,21-48-2-16,7-44 11 16,11-16 20-16,13-53 8 0,6-31 0 15,-4-16-3-15,-18-6 2 16,-33 7 3-1,-11 7-10-15,-58 13-1 0,-36 20-34 16,-35 20-72-16,-25 21-27 16,-2 24-41-16,11 7-61 15,22 15-62-15</inkml:trace>
  <inkml:trace contextRef="#ctx0" brushRef="#br0" timeOffset="130769.242">2815 9972 726 0,'0'0'179'0,"0"0"-63"0,0 0 28 15,0 0-23-15,0 0-28 16,0 0-36-16,-33-98 0 15,33 98-15-15,0 0-40 16,0 33-2-16,0 36-11 16,0 23 11-16,-2 21 12 15,2-1-8-15,0-6 0 16,12-4-1 0,13-6-2-16,10-11-1 0,0-23-1 15,-1-22 0-15,-1-23-13 16,2-17-5-16,3 0 10 15,9-27 7-15,4-23 2 0,-2-11 6 16,-9-2-4 0,-13 6 4-16,-15 13 1 0,-6 14 0 15,-6 14 4 1,0 8-1-16,0 8 3 0,0 0-1 16,0 0-12-16,0 0-7 15,2 6-10-15,7 18-5 16,7 8 22-16,1 3 2 15,4-2-2-15,1-7-3 16,0-1-1-16,-2-11 4 16,-7-5-3-16,-1-7-4 15,-1-2 4-15,-3 0 3 16,6-1 6-16,4-25 3 16,0-8-2-16,-2 0-5 15,-3 6 1-15,-4 7 0 16,-2 9-1-16,-3 4-1 0,-2 6-2 15,1 2-3-15,1 0-7 16,5 0-1-16,5 0 1 16,1 0 7-16,5 4 0 15,-5 6-6-15,3 0 3 16,-5-4-1-16,-1 0-11 16,-3-2 12-16,-3-4-2 15,-2 0 5-15,2 0 3 16,-2 0 1-16,3 0 2 15,1 0-2-15,1 0 1 16,7-1-1-16,2-8 0 16,2 1-8-16,4 0-9 15,1 0-1-15,0 0-2 0,-2 0 5 16,2-2 4-16,-2-2 4 16,-1-6 7-16,-5-4 1 15,-3-10 5-15,-1-12-3 16,-8-11 10-16,-3-15 4 15,-2-5 10-15,0 0 11 16,-17 1-6-16,-6 12-1 16,0 10-1-16,6 11-3 15,5 15-5-15,6 12 0 16,4 8 17-16,0 6-17 16,2 0-22-16,0 9-17 0,2 37-14 15,20 21 31 1,3 28 1-16,3 5 1 15,-3-4-2-15,-1-2 2 0,1-14-1 16,-4-13-1-16,-4-13 3 16,-9-20-3-16,0-16-6 15,-8-12 1-15,2-6-7 16,-2 0 12-16,0-6 10 16,2-29-5-16,3-15-5 15,3-21-19-15,6 4 8 16,1 4-5-16,-1 19-3 15,-5 20 16-15,-5 15 1 16,-2 9-12-16,9 0-13 16,5 0-13-16,5 3 13 15,4 13 5-15,-4-1-2 16,-1 5-9-16,-3-1 3 0,2-5-3 16,-2-3 12-16,-1-6 0 15,-1-4 2-15,1-1 11 16,2 0 8-16,6-7 3 15,7-23 1-15,3-10 4 16,0-13 0-16,-6-5 3 16,-8 4 12-16,-11 4 3 15,-9 8 4-15,0 10 11 16,-4 9-6-16,-11 4-10 16,1 11-6-16,7 8-6 15,3 0-13-15,2 0-5 0,0 22-11 16,2 22 1-16,0 14 15 15,0 3 0-15,8-4-4 16,15-11-1-16,10-10 4 16,7-15-4-16,5-12 5 15,3-9 3-15,2 0 2 16,-2-23-3-16,4-12 4 16,-3-7 0-16,-2-8 0 15,-4 2 2-15,-10 8-7 16,-8 11 5-16,-12 16-5 15,-7 9 1-15,-4 4-2 16,0 0-6-16,3 0-1 0,2 0-5 16,2 7 5-16,-1 6-3 15,-1-1 9-15,-2-6 0 16,-3 0-1-16,0-6 1 16,-2 0 1-16,0 0 6 15,0 0 5-15,0-4 5 16,-9-10-8-16,-8-3-7 15,-2 4-1-15,0 7 4 16,-4 2 0-16,1 4-4 16,-1 0-2-16,2 23-1 15,0 25-6-15,8 9 3 16,6 5 4-16,7-4-4 16,0-12-8-16,22-14-2 15,1-12-1-15,0-13-1 16,-4-7 10-16,6-6 8 0,2-31 11 15,2-13-4-15,-3-16 7 16,-4-12 6-16,-6-9 10 16,-7-8-6-16,-7-7-6 15,-2-5-3-15,0 3 8 16,0 20-12-16,0 23-3 16,0 29 14-16,-2 20 9 15,0 10-17-15,2 2-14 16,0 29-18-16,0 30-4 15,8 24 22-15,13 12 2 16,8-1-2-16,13-6-4 16,13-11-39-16,14-11-44 0,16-19 16 15,7-21-52-15,5-18 4 16,-7-8-16-16,-18-6-112 16,-24-19-183-16</inkml:trace>
  <inkml:trace contextRef="#ctx0" brushRef="#br0" timeOffset="131340.149">3422 9793 610 0,'0'0'235'0,"0"0"-147"15,0 0 4-15,0 0-11 16,0 0-50-16,0 0-26 15,-98 40-4-15,84 3 3 16,12-1-2-16,2-3-2 16,16-3-3-16,24-13 1 15,7-9 2-15,-1-14 7 16,-5 0 0-16,-10-8 26 16,-11-18 19-16,-9-4 15 0,-4-4-30 15,-7 2-28-15,0 6-9 16,-9 9-50-16,-18 14-40 15,-2 3-44-15,2 5-111 16,7 18-186-16</inkml:trace>
  <inkml:trace contextRef="#ctx0" brushRef="#br0" timeOffset="134629.648">5938 9324 363 0,'0'0'123'15,"0"0"-65"-15,0 0 42 16,-59-114 0-16,53 105 2 15,2 8 9-15,4 1-27 16,0 0-68-16,0 28-15 16,0 18 3-16,0 20 23 15,0 8 1-15,0 5-3 0,0 4 7 16,0 4-19-16,-3-1-7 16,0-3-2-1,3-15-3-15,0-17-1 0,6-16-1 16,7-20-4-16,2-9-10 15,3-6 5-15,2-1 10 16,9-27 5-16,5-14 9 16,1-11-5-16,-6-2 4 15,-8-2-4-15,-8 5 2 16,-5 12-7-16,-6 14 3 16,-2 14 8-16,0 12 4 15,0 0-19-15,0 0-6 16,2 8-19-16,6 18 11 0,1 4 14 15,1 2 0 1,4-7 0-16,-1-8-1 0,-4-7 0 16,0-6-5-16,-4-4-6 15,3 0 7-15,6 0 5 16,8-15 1-16,9-12 8 16,2-9-1-16,4-5-5 15,-11-1 1-15,-6 13-3 16,-9 11 3-16,-9 9 0 15,-2 8 1-15,0 1-1 16,0 0-4-16,0 0-6 16,0 0-2-16,0 1-9 15,10 22-1-15,1 9 16 16,7 2 2-16,1-2-10 0,-3-5 2 16,-3-6 3-16,-3-4 0 15,-6-8-2-15,-2-5-6 16,-2-1-5-16,0-3 1 15,0 1 3-15,-6 1 4 16,-10-2 9-16,3 0 2 16,1 0-2-16,8 0 2 15,4 0 0-15,0 0-1 16,0 0-1-16,0-12-19 16,14-6-17-16,9-9 27 15,11-15 10-15,9-9 0 0,3-6 3 16,1-10-1-1,-5-3 7-15,-11-7 17 0,-10 1 4 16,-15 2 4 0,-6 13-11-16,0 12 3 0,-2 18 0 15,-7 15 1-15,3 10-1 16,6 6-16-16,0 0-10 16,0 41-20-16,0 22 14 15,0 18 6-15,0 3 1 16,0-6 4-16,19-5-6 15,10-11 1-15,0-15-1 16,0-12 0-16,-2-15-23 16,-2-10-2-16,-3-8-26 15,0-2-27-15,1-6-11 0,-8-22-57 16,-8-5-150-16</inkml:trace>
  <inkml:trace contextRef="#ctx0" brushRef="#br0" timeOffset="134819.318">6640 9320 319 0,'0'0'188'15,"0"0"-146"-15,0 0 3 16,0 0-7-16,0 0 37 16,119-30-53-16,-72 20-4 15,-11 0-11-15,-18 6-7 16,-16 4-23-16,-2 0-81 0,-43 4-101 15</inkml:trace>
  <inkml:trace contextRef="#ctx0" brushRef="#br0" timeOffset="135147.101">6154 9403 513 0,'0'0'46'0,"0"0"-46"16,0 0 0-16,0 0 17 16,0 0 38-16,0 0-28 0,33 3-10 15,-24-1 0-15,-3 0-9 16,2-2 1-16,-2 0 1 16,0 0 21-16,11 0 14 15,-2-14 20-15,5-10-9 16,-1-4-5-16,-7-2-9 15,-10-2-3-15,-2 6-7 16,-4 4-8-16,-19 4-8 16,-6 6-7-16,5 8-9 15,-5 4 0-15,-2 0-7 16,-3 16-18-16,1 22-95 16,2 12-68-16,4 10-138 15</inkml:trace>
  <inkml:trace contextRef="#ctx0" brushRef="#br0" timeOffset="135459.031">3627 11572 714 0,'0'0'137'16,"0"0"-129"-16,0 0 13 16,0 0 48-16,0 0-21 15,131-78-29-15,54-20 33 0,71-30-1 16,52-21-18-16,32-9-19 16,22-2-14-16,-3 5 0 15,-12 12 2-15,-33 21 0 16,-59 28-2-16,-74 36-1 15,-77 28-30-15,-62 24-62 16,-42 7-78-16,-59 43-89 16</inkml:trace>
  <inkml:trace contextRef="#ctx0" brushRef="#br0" timeOffset="135740.129">4055 11684 548 0,'0'0'117'0,"0"0"-117"15,0 0 1-15,0 0 7 16,140-83 83-16,27 0-34 16,45-19 3-16,30-13 15 15,15-1-19-15,3 2-26 16,-8 7-16-16,-18 13-5 15,-26 18-3-15,-46 16-6 16,-46 20 0-16,-51 18-35 16,-38 13-45-16,-27 9-40 15,-3 0-6-15,-28 0-87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5:44:14.211"/>
    </inkml:context>
    <inkml:brush xml:id="br0">
      <inkml:brushProperty name="width" value="0.05292" units="cm"/>
      <inkml:brushProperty name="height" value="0.05292" units="cm"/>
      <inkml:brushProperty name="color" value="#FF0000"/>
    </inkml:brush>
  </inkml:definitions>
  <inkml:trace contextRef="#ctx0" brushRef="#br0">15601 12093 296 0,'0'0'111'16,"0"0"-68"-16,0 0 29 15,0 0-8-15,0 0 0 16,0 0 16-16,0 0-10 16,-3 35-9-16,3-34-3 15,0 2-11-15,0-3-15 16,0 0 2-16,20 0-4 16,25-18 1-16,24-17 1 0,25-7-19 15,20-10-7 1,15-4-5-16,8-4 0 0,8 0 0 15,3-1 0-15,-2 7-2 16,-7 4 1-16,-13 12-5 16,-16 8 0-16,-28 4 5 15,-22 10-3-15,-17 2 3 16,-16 2 0-16,-10 5 0 16,-6 2 3-16,-6 2-3 15,-3 3 3-15,-2-3 1 16,0 3-3-16,0 0-1 15,0 0-24-15,0-1-55 16,0-2-66-16,0 3-53 16,0-2-47-16,3 2-74 15</inkml:trace>
  <inkml:trace contextRef="#ctx0" brushRef="#br0" timeOffset="597.881">17499 11256 232 0,'0'0'95'0,"0"0"-8"16,0 0 19-16,0 0-27 15,0 0 24-15,0 0-27 16,0-88-10-16,0 88 17 16,-3 0-28-16,-3 0 34 15,-10 0-86-15,-6 13 11 0,-5 13 19 16,1 0-25-16,3 6 3 15,8 0 6-15,7 3-14 16,6 5 0-16,2 6 0 16,0 4 0-16,2 8 0 15,12 5-2-15,1-4 0 16,6-4-1-16,8-10 0 16,9-6-3-16,7-10-3 15,3-6 3-15,6-13 1 16,-5-10 2-16,0 0 0 15,-2-2 1-15,-5-20 1 16,0-6 1-16,-4-2 1 16,-6 0-2-16,-5-7 1 0,-4-5-2 15,0-8 5-15,-1-8-1 16,-2-3 0-16,-6-5 41 16,-8 2-40-16,-6 6 14 15,0 4 17-15,-27 8-18 16,-15 4 3-16,-16 8-4 15,-6 4-16-15,-3 6 2 16,5 4-3-16,12 3-1 16,11 8 0-16,14 5-1 15,10 4-4-15,5 0-3 16,-1 0-13-16,1 0-16 16,-7 5-11-16,-5 10-12 15,2-3-16-15,0 4-41 16,4 2-18-16,7 0-34 0,9 2-86 15,0-2-117 1</inkml:trace>
  <inkml:trace contextRef="#ctx0" brushRef="#br0" timeOffset="1772.355">17573 11323 434 0,'0'0'121'0,"0"0"-23"16,0 0-19-16,0 0-25 15,0 0-6-15,0 0-22 16,17-5 13-16,5 12 13 16,1 5 6-16,-1 2 6 15,0 3-51-15,-1-2 18 16,0 5-4-16,0 5-18 0,-1-2-4 16,-3 0 0-1,-1 0-1-15,-3 2-3 16,1-4-2-16,-5-2-3 0,-1-3-34 15,-1-7-20-15,-4-6-34 16,-1-3-12-16,-2 0-14 16,0 0-38-16,0-16-24 15</inkml:trace>
  <inkml:trace contextRef="#ctx0" brushRef="#br0" timeOffset="2025.88">17835 11226 186 0,'0'0'164'0,"0"0"-49"0,0 0 16 16,0 0-24-16,0 0-55 15,0 0-15-15,-71 49 10 16,46-17 4-16,5 4-14 15,3 3-12-15,1-3-17 16,3-1-8-16,1-4-21 16,-3 1-88-16,-3-2-57 15,-2-8-83-15,4-3-117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53:12.419"/>
    </inkml:context>
    <inkml:brush xml:id="br0">
      <inkml:brushProperty name="width" value="0.05292" units="cm"/>
      <inkml:brushProperty name="height" value="0.05292" units="cm"/>
      <inkml:brushProperty name="color" value="#FF0000"/>
    </inkml:brush>
  </inkml:definitions>
  <inkml:trace contextRef="#ctx0" brushRef="#br0">9061 3898 212 0,'0'0'238'0,"0"0"-63"15,0 0-20-15,0 0-18 16,0 0-40-16,0 0-25 16,0 0-10-16,-51-72-10 15,48 72-14-15,1 0-23 16,-5 20-12-16,-3 22 0 15,-2 14 8-15,-3 4 10 16,6 0-5-16,2-7-9 16,2-11-3-16,3-12-1 15,2-12 1-15,0-8-4 16,0-8 1-16,-2-2 6 0,2 0 18 16,-2 0 19-16,0-15 5 15,-3-14-18-15,-1-11-26 16,-4-13-1-16,2-9-4 15,1-1-1-15,1 0-1 16,2 13 0-16,0 13 0 16,4 14-2-16,0 12 2 15,0 8 2-15,0 3-12 16,0 0 0-16,0 6-13 16,25 16 9-16,8 9 9 15,6 10 1-15,1 6 6 16,0 6-1-16,-5 5 3 0,-2-2-2 15,-8-3 0-15,-11-8-5 16,-7 0 1-16,-7-9-6 16,0-4-16-16,-27-4-3 15,-7-5-16-15,-3-4-11 16,0-5-22-16,2-7 3 16,6-4-25-16,9-3-1 15,4 0 0-15,12 0 16 16,4-22-89-16,0-9-197 15</inkml:trace>
  <inkml:trace contextRef="#ctx0" brushRef="#br0" timeOffset="673.009">9337 4148 129 0,'0'0'189'15,"0"0"-48"-15,0 0-1 16,0 0-14-16,0 0-23 15,0 0-23-15,43-44-17 16,-43 41-6-16,-7 0-15 16,-2 3-21-16,-2 0-21 15,-3 0-1-15,-1 0-7 16,-7 19-1-16,3 6 0 0,2 6-9 16,1-1 7-1,12-2-3-15,2-4-11 0,2-4-2 16,0-9-3-16,0-2 8 15,10-6-4-15,4 0 9 16,1-3 17-16,4 0 4 16,-3-5 1-16,-1-10 8 15,-4-3 22-15,3-3 6 16,-6 2 3-16,-1 3-17 16,-3 5-2-16,-1 6-5 15,-1 3-3-15,-2 2-10 16,0 0-7-16,5 0-13 15,1 0 1-15,3 0 8 16,9 12 4-16,-1 0 0 0,4 0 0 16,1-2 2-16,-2-3-1 15,-4-4 0 1,-6-3 2-16,0 0 2 0,-4 0 0 16,3-9 11-16,0-12 5 15,0-8 13-15,0-6 1 16,-5-7-6-16,1-7-11 15,2 2-6-15,-7 0 0 16,0 15 1-16,0 14-3 16,0 11 2-16,0 7-6 15,0 0-6-15,0 0-9 16,0 19-18-16,0 17 14 16,0 13 13-16,0 1 0 0,0-3 0 15,4-3-6 1,11-3-15-16,2-9-29 0,0-6-30 15,-5-8-38-15,-6-8-21 16,-4-5-52-16,-2-5-27 16,0 0 20-16,0-5-50 15</inkml:trace>
  <inkml:trace contextRef="#ctx0" brushRef="#br0" timeOffset="1190.916">9574 4088 109 0,'0'0'120'16,"0"0"8"-16,0 0-20 15,0 0-38-15,0 0-59 0,0 0-11 16,6-20 0-16,27 20 27 16,17 5 21-16,10-1-5 15,9-4 0-15,-5 0-13 16,-12 0-2-16,-17 0-5 16,-19 0-1-16,-11 0 5 15,-5-3 18-15,0-3 26 16,0-3-27-16,-8-2-24 15,-5 4-3-15,-3 0-8 16,-3 5-2-16,-4 2-1 16,-1 0-6-16,-7 2-2 15,-5 18 1-15,1 3 0 16,6 1 0-16,8-2-4 16,13-3 2-16,8-2-8 15,0-3-4-15,0-2 10 0,22-5-6 16,7-3 11-16,7-4 3 15,-3 0 1-15,-4 0 3 16,-4-5-3-16,-8-7 7 16,-5 0 0-16,-4-2 8 15,-3 3 10-15,-5 4-1 16,0 3-8-16,0 4 5 16,0 0-13-16,0 0-12 15,0 0-9-15,0 1-7 16,0 12 7-16,8-1 7 15,6 4 1-15,6-3-3 16,4-1-17-16,5-1-11 0,5-5-27 16,-1-2-30-16,0-4-40 15,-4 0-49-15,-2 0-129 16</inkml:trace>
  <inkml:trace contextRef="#ctx0" brushRef="#br0" timeOffset="4471.032">10490 4007 439 0,'0'0'197'0,"0"0"-79"15,0 0 20-15,0 0 12 16,0 0-48-16,0 0-52 16,0 0-13-16,-16-27-16 15,16 35-21-15,0 20-5 16,0 15 5-16,6 8 10 16,6 0-1-16,-1-3-8 15,2-2 2-15,0-6 1 16,0-10-3-16,-3-9 2 15,-1-10-2-15,-5-7 0 16,0-4 2-16,-4 0 2 0,0 0 7 16,5 0 5-16,2-20 17 15,2-12-7-15,-1-6-19 16,3 1-2-16,-3 10-2 16,-6 11 0-16,2 10-1 15,-4 6-3-15,0 0-3 16,0 0-6-16,0 0-6 15,4 11-2-15,3 18-2 16,5 7 18-16,0-5-2 16,5-2-7-16,-4-8 1 15,-1-8 4-15,-2-5 3 16,-3-8-1-16,-3 0 3 16,-2 0 5-16,4 0 5 15,4-24 6-15,1-14 0 16,5-12-12-16,-3-6 2 0,-7-2-6 15,-1-1 2-15,-3 4-4 16,-2 10 2-16,0 15 0 16,0 16-8-16,0 10-17 15,0 4-31-15,0 0-52 16,0 24-102-16,0 18 25 16,0 8-35-16,0 0-235 15</inkml:trace>
  <inkml:trace contextRef="#ctx0" brushRef="#br0" timeOffset="5000.818">10877 4296 79 0,'0'0'238'0,"0"0"-138"0,0 0 15 16,0 0 16-16,0 0-27 15,0 0-61-15,43-73-10 16,-33 59-14-16,3 0-3 15,-1 0-1-15,-3 4-5 16,-7 2 3-16,-2 4 7 16,0 4 8-16,0 0-5 15,0 0-2-15,0 0-17 16,0 0-4-16,-6 0-7 16,-8 9-8-16,-2 14 11 15,3 5 1-15,2 1 3 0,6 2-3 16,5-3-4-1,0-1-4-15,5-8-14 16,17-3-6-16,1-7 0 0,3-8 13 16,3-1 14-16,4 0 4 15,1-3 1-15,-2-14 13 16,-9-1-10-16,-2-2 4 16,-5-5 9-16,-5 2 4 15,-5 1 9-15,-4 6-16 16,-2 8 7-16,0 6 11 15,0 2-10-15,0 0-22 16,0 0-4-16,0 10-12 16,0 12 5-16,-2 5 11 15,2-6 0-15,0 2 1 0,0-9-2 16,0-1-4-16,9-3-14 16,-2-4-13-16,0-4-16 15,-1-2 3-15,1 0-27 16,-3 0-51-16,1-16-118 15</inkml:trace>
  <inkml:trace contextRef="#ctx0" brushRef="#br0" timeOffset="5140.839">11186 4121 117 0,'0'0'137'0,"0"0"-55"16,0 0 21-16,0 0 10 0,0 0-40 15,0 0-73-15,-19-55-23 16,19 70-127-16,0 11 57 15,11 2-155-15</inkml:trace>
  <inkml:trace contextRef="#ctx0" brushRef="#br0" timeOffset="6250.793">11390 4311 365 0,'0'0'90'15,"0"0"24"-15,0 0-18 16,0 0-22-16,0 0-50 16,-50-104-11-16,33 95-12 0,1 9-1 15,3 0-2-15,1 0-5 16,1 17-1-16,3 7 3 16,0 4 2-16,6-3-5 15,2 0 2-15,0-8-13 16,5-6 1-16,10-3-6 15,-2-6 14-15,1-2 10 16,-3 0 11-16,-1 0 1 16,-2 0 23-16,-3 0 26 15,-5 0-14-15,0-2 6 16,0 2-4-16,0 0-22 16,0 0-9-16,0 0-17 15,0 2-1-15,0 22-2 0,0 16 2 16,0 8 11-1,-2 11 3-15,-3 5 1 0,3 2-13 16,0 0 2-16,2-4-1 16,0-10-3-16,0-11 2 15,-2-14-1-15,0-10-1 16,-2-11-1-16,0-4-3 16,-7-2 4-16,-7 0 4 15,-6-2-4-15,0-18-2 16,-1-9-2-16,2-2 1 15,6-7 2-15,3-3-2 16,8 1-1-16,6 0 1 16,0 2-12-16,11-1-12 15,20 0 4-15,5-4 10 0,8 3 3 16,6 3 10-16,-4 1 0 16,-6 4 0-16,-9 3 5 15,-11 3 24-15,-9 2 17 16,-6 0 9-16,-2 0-11 15,-3 1-6-15,0 4-14 16,0 5 2-16,0 8 7 16,0 3-11-16,0 3-8 15,0 0-14-15,0 0-3 16,-3 15-12-16,-6 17 5 16,0 10 8-16,5 5 2 15,4-4 0-15,0-3 2 16,0-8-2-16,0-8-1 0,6-7-3 15,-1-12-13-15,-1-2-14 16,-2-3 17-16,0 0 8 16,4 0 6-16,2 0 8 15,5-13 9-15,3-5-10 16,-1 0-2-16,-1 7-3 16,-5 5-1-16,0 1-2 15,2 5-4-15,2 0-5 16,6 0 0-16,-2 0 9 15,-1 0-3-15,1 0 2 16,-3 0 1-16,1 0-2 16,-3 0 3-16,-1 0 3 0,3-12 3 15,-4-13 8 1,1-10-12-16,-4-7 5 0,-2-10 14 16,-5-5 1-16,0-6-5 15,0-2-5-15,0 8 4 16,0 10-3-16,0 19 4 15,0 14 6-15,0 10 0 16,0 4-10-16,-2 0-13 16,-6 30-14-16,4 16 5 15,2 12 9-15,2 5-2 16,2-1 1-16,21-5-9 16,8-2-39-16,0-11-45 15,0-10-39-15,-4-10-76 0,-14-12-104 16</inkml:trace>
  <inkml:trace contextRef="#ctx0" brushRef="#br0" timeOffset="6410.955">11662 4146 538 0,'0'0'79'0,"0"0"-61"16,158-19-4-16,-83 19-1 15,1 0-13-15,-5 0-13 16,-8 8-137-16,-14 3-310 0</inkml:trace>
  <inkml:trace contextRef="#ctx0" brushRef="#br0" timeOffset="6989.204">12421 4098 599 0,'0'0'138'0,"0"0"-12"15,0 0 13-15,0 0-26 16,0 0-61-16,0 0-27 16,4-20-11-16,-4 26-14 0,0 17-11 15,0 9 11-15,0 4 7 16,0 0-7-16,0-2 2 15,0-6 0-15,0-5-2 16,0-4 1-16,0-6-1 16,0-9 3-16,0-2-3 15,0-2 0-15,0 0 7 16,-2 0 6-16,0-21 4 16,-3-11-6-16,-1-13-9 15,2-2 1-15,-3-3 3 16,5-1-3-16,-1 11 4 15,1 10-3-15,2 15 2 0,0 10 7 16,0 5-13 0,0 0 0-16,0 12-17 0,14 22-7 15,12 13 24-15,3 4 0 16,3 2 0-16,-3-7 0 16,0-6 0-16,-6-14 1 15,-4-10 1-15,-9-7-1 16,-3-9 3-16,-4 0 13 15,-1 0 27-15,5-19 21 16,-1-19-22-16,3-10-37 16,-5-4 1-16,-4-5-6 15,0 5-1-15,0 6-3 16,0 16-21-16,-2 16-18 16,0 9-24-16,2 5-49 15,0 9-103-15,0 21-102 0,14 8 30 16</inkml:trace>
  <inkml:trace contextRef="#ctx0" brushRef="#br0" timeOffset="7707.104">12722 4227 295 0,'0'0'122'16,"0"0"-19"-16,0 0 22 16,0 0-21-16,0 0-24 15,0 0-10-15,91 9 2 16,-73-9-1-16,-3 0-11 15,-4 0-10-15,-1 0-13 16,-2-9-4-16,1-5-2 0,-1-1-11 16,-6-1-8-16,-2 2-1 15,0 0 5-15,0 2-7 16,-10 2 2-16,-9 2-11 16,-2 5 0-16,1 3-2 15,7 0-2-15,2 0-4 16,4 2-1-16,5 20-5 15,2 8 10-15,0 4-2 16,2-1 6-16,16 0 0 16,7-7 0-16,-1-8-8 15,2-3-1-15,-3-10 7 16,-3-5 1-16,-7 0 2 16,1 0 3-16,-1-10 8 0,-2-12-2 15,-2-7 2-15,-4-7 1 16,-5 5 3-16,0 2-2 15,0 11 5-15,0 8-1 16,0 9-4-16,0 1-10 16,0 0-4-16,0 0-10 15,0 10-9-15,8 18 8 16,13 6 11-16,6 0 1 16,6-1-1-16,2-2-7 15,3-8-18-15,2-4-10 16,-4-8-1-16,-14-5-2 15,-6-6-39-15,-14 0-21 16,-2-21-18-16,0-8-31 16,0-8 43-16,-16-1 63 0,-1 2 41 15,1 1 17-15,5 8 36 16,2 5 23-16,5 6 9 16,1 5-4-16,1 8 13 15,2 3-25-15,-2 0-23 16,-3 0-40-16,-8 24-6 15,-7 13 0-15,-3 14 12 16,2-1-3-16,3-2-5 16,0-2-4-16,4-8-7 15,1-4-66-15,-1-8-101 16,6-9-57-16,4-13-233 16</inkml:trace>
  <inkml:trace contextRef="#ctx0" brushRef="#br0" timeOffset="7964.185">13301 3982 585 0,'0'0'182'0,"0"0"-79"16,0 0 81-16,0 0-26 16,0 0-57-16,0 0-59 15,-25-78-26-15,23 110-13 16,0 12 4-16,2 14 10 15,0 0-10-15,0-1-3 16,11-3-1-16,5-8-3 0,-1-7-1 16,-1-8-32-1,-1-8-38-15,-4-8-65 0,-2-11-82 16,0-4-87-16,-3-14-280 16</inkml:trace>
  <inkml:trace contextRef="#ctx0" brushRef="#br0" timeOffset="8106.953">13087 4054 526 0,'0'0'185'0,"0"0"-51"15,0 0-71-15,183-10 1 16,-71 10-31-16,-6 0-25 16,-10 0-8-16,-18 0-38 0,-25 0-175 15,-30 4-401-15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5:44:58.679"/>
    </inkml:context>
    <inkml:brush xml:id="br0">
      <inkml:brushProperty name="width" value="0.05292" units="cm"/>
      <inkml:brushProperty name="height" value="0.05292" units="cm"/>
      <inkml:brushProperty name="color" value="#FF0000"/>
    </inkml:brush>
  </inkml:definitions>
  <inkml:trace contextRef="#ctx0" brushRef="#br0">9520 7661 592 0,'0'0'203'0,"0"0"-105"16,0 0-10-16,0 0-12 15,0 0-20-15,0 0-20 16,0 0 6-16,0-11-42 16,0 11-4-16,0 0-2 15,0 0 0-15,0 10-5 16,2 20 10-16,-2 12 1 16,0 8 17-16,0 6 1 15,0 0-10-15,0-3-1 16,0-6 0-16,0-6-6 15,0-15 3-15,0-8-3 0,0-11 0 16,0-5 1 0,0-2-1-16,0 0 5 0,0 0 8 15,-4-13 1-15,-5-9-12 16,-3-5-1-16,2-2 7 16,-1-1 3-16,1-2-6 15,4 7-1-15,1 9-1 16,3 10-4-16,2 6 0 15,0 0-4-15,0 0-11 16,0 15-5-16,0 13 13 16,0-1 6-16,0 0 1 15,0-7-15-15,11-1-7 16,9-8-10-16,7-5 16 16,7-4 14-16,5-2-3 15,7-2-4-15,2-15-21 0,4-4-51 16,-3-1-51-16,-11 4-51 15,-17 8-110-15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5:48:48.092"/>
    </inkml:context>
    <inkml:brush xml:id="br0">
      <inkml:brushProperty name="width" value="0.05292" units="cm"/>
      <inkml:brushProperty name="height" value="0.05292" units="cm"/>
      <inkml:brushProperty name="color" value="#FF0000"/>
    </inkml:brush>
  </inkml:definitions>
  <inkml:trace contextRef="#ctx0" brushRef="#br0">6679 12779 459 0,'0'0'129'0,"0"0"-110"15,0 0 12-15,0 0 31 0,0 0-15 16,0 0-23-16,-131-23-8 16,64 23 3-16,-9 5 4 15,-15 13-7-15,-13 2-6 16,-2 0-6-16,2 0 0 16,10-6 1-16,14 2-1 15,13-2 6-15,11 0-3 16,10 1 0-1,5 1-7-15,8 0 0 0,8-1 0 16,6 2 0-16,3-2 0 16,3 6 1-16,4 1 0 15,-1 4 3-15,6 8 2 16,4 6 3-16,0 9 4 16,0 8 3-16,4 8 2 15,8 2-2-15,-1 6-14 16,-2-4 7-16,-2-6-2 15,-3 0 16-15,1-7-1 0,-3-5-14 16,0-7-2-16,4-5 1 16,1-5-2-16,2-8 0 15,2-2-3-15,0-2 0 16,-1-4 0-16,-2-6-2 16,-1-4-1-16,-3-5 1 15,4-3-4-15,-2 0 1 16,5 0 3-16,7 0 0 15,7 0 2-15,10 0-2 16,3-11-1-16,4 2-2 16,-1-2-9-16,-2 1 8 15,3 2-4-15,6 2-6 0,2-2 4 16,10 4 3-16,6 2 7 16,1 2 0-16,1 0-2 15,1 0 1-15,-6 0 1 16,-1 0-2-16,-6 0 1 15,-7 0 1-15,-5 0 0 16,-8 0-1-16,-9 0 3 16,-9 0-2-16,-7 0 0 15,-3 0-4-15,0 2 4 16,-2 0-2-16,1 0 2 16,-3 0-1-16,0 0 3 15,-1-2-2-15,-3 0 0 16,0 0 1-16,2 0-3 0,-2 0 2 15,0 0-8-15,2 0 3 16,1 4-5-16,1-4 9 16,3 6 1-16,-3 2 1 15,3-3 0-15,-3 4 0 16,1-1 1-16,-3 2 2 16,1 5-1-16,-1-1 3 15,0-3 3-15,0 2-8 16,2-6 4-16,1 2-3 15,-1-3-1-15,3-1 0 16,-4-2 1-16,-1-3-2 16,-2 0 2-16,0 0 1 0,0 0 6 15,0 0 0 1,0 0 0-16,0 0 2 0,0 0-6 16,0 0-1-16,0 0-4 15,0-3-2-15,-10 2 1 16,2-2 1-1,-8 3-6-15,-4 0 0 16,-7 0-3-16,-4 3 5 0,-7 7-4 16,3-2-2-16,2-1 4 15,-4 1 1-15,4 1-2 16,-3-3-8-16,3-4-5 16,0 2 12-16,-1-4 8 15,-1 0 0-15,-1 0 0 16,3 4-2-16,-6 0 1 0,6 6 1 15,4-2-4-15,5 0 4 16,10 0-1-16,8 0-1 16,6 2-1-16,0 1-2 15,0 4 5-15,15 3 1 16,-1 6 0-16,-3 6 4 16,-3 4 4-16,0 10 10 15,-6-4 3-15,0 6-6 16,0 3 3-16,2 1 0 0,1 2-7 15,-1-6 4-15,-2 2 4 16,0-8 3-16,2 4-2 16,-4-3-8-16,0-1-4 15,0-2 8-15,0-4-12 16,0-10 2-16,0-4-2 16,0-3-5-16,0-6 3 15,0 1-3-15,0-8 1 16,0 0-2-16,0-4 2 15,0 0-2-15,0 0 0 16,0 0-4-16,0 0 2 16,4 0-2-16,4 0 2 15,5 0 2-15,8 0 1 16,6 0 0-16,4 0 0 16,4 0-5-16,3 2 1 15,1 11-5-15,5 2 7 16,5 1-1-16,8-1-1 15,9-4-3-15,9 3 3 0,6-6-3 16,5 3 6-16,8-2 0 16,2-1 1-16,2 0-3 15,4 1 1-15,5-4-3 16,4 0 3-16,1-2 2 16,8 0 0-16,5-1 0 15,4-1 0-15,2 3-2 16,-4 0-1-16,-6-2 0 15,-5 5 1-15,-2-2-6 0,-4 4 7 16,0-5-7 0,-3-1 5-16,2 3 2 0,-2-1 0 15,2-1-2-15,-4 0 2 16,2 2 2-16,-5 2-2 16,4-7 1-16,-4 6 0 15,-2-1-1-15,-7-3 1 16,-6 2-1-16,-2-1 1 15,-5 2 0-15,-2-2-2 16,2 2 2-16,-6-4-1 16,1 4 0-16,0-6-1 15,4 0 2-15,4 0 1 16,4 0-1-16,4 0 0 16,1 0 0-16,-3 0 2 15,-5 0-3-15,1 0 1 16,-5 0 0-16,0 0-1 15,5 0-2-15,-2 0 2 0,4 0 0 16,1 0-1-16,1 0 1 16,10-8 0-16,-1 3-3 15,2 4-2-15,-4 1-2 16,-7 0 7-16,-6 0 0 16,-6 0 1-16,-1 0 2 15,-2 0-1-15,-1 0 2 16,1 0 2-16,1 0-4 15,-1 0 8-15,-3 0-4 16,0 0 1-16,-1 0 3 16,-1-4-9-16,-5 4 4 15,-3-6 3-15,-10 3-6 16,-7 3 0-16,-6-1-1 0,-3-4 1 16,-6 2 1-16,-2-1-2 15,-6-2 4-15,-6 2 4 16,1-4-3-16,-1 2 6 15,-3-1-8-15,-4 6-1 16,1-4 0-16,-5-1-1 16,2 4 1-16,0-2 4 15,-2-1-4-15,3-5 3 16,-1-3-2-16,2-5-1 16,0-4 6-16,-1-1-4 15,1-2 2-15,0-3-1 16,-4-4-4-16,1-7 3 0,-3-4-4 15,0-9 0-15,2-1 3 16,1-9-2-16,2 2 2 16,-3-3 2-16,1-10-5 15,-3 0 5-15,-2-2 3 16,0 3 1-16,0 5 2 16,0 2-1-16,0-4-3 15,0-2-7-15,0 1 2 16,0-4 0-16,-11 2 0 15,-1-3 4-15,-1-3 6 16,1 5-4-16,4 0-2 16,1 9 0-16,5 0-5 0,0 4 7 15,0 4 0-15,0-2-1 16,0 5 2-16,-4 5-5 16,2 2 5-16,0 8 3 15,-1 6-2-15,3 6 5 16,0 2-5-16,2 2-4 15,0-6-3-15,0 2-2 16,0-1-1-16,0 8 0 16,0 4 3-16,2 9-2 15,0 2 3-15,-2 4-2 16,0 0 0-16,0 0-2 16,0 0-2-16,0 0 1 15,0 0-3-15,0 0 4 16,0 0 0-16,0 0 0 0,0 0-1 15,0 0 1-15,0 0 0 16,0-2-1-16,-4-2-3 16,-10-1-1-16,-3 2 1 15,-6-3-1-15,-4 2 4 16,-6-1-2-16,-2-3-2 16,-9 1 4-16,-4-1-1 15,-3 0 1-15,-7 3-4 16,-5-4-4-16,-3 1 8 15,-1 3-3-15,2-4-1 16,-3 1 5-16,-4 2-7 16,-8 2 7-16,-7-3-1 15,-2 1 1-15,-1 4-2 0,1-4 3 16,2 3-1-16,1-1 0 16,3 0 1-16,5 2-2 15,3 0 1-15,4 2 0 16,1 0-2-16,1 0 2 15,2 0-5-15,-6 0 5 16,-5 0-4-16,0 4 4 16,-2 0 0-16,6-2 1 15,2-2-2-15,6 5-2 16,3-4 3-16,1 4-2 16,2-3-1-16,-2 1 3 15,-3 3-1-15,-4 0-1 16,-3 4 1-16,-1-2-2 15,0 1 3 1,1-3-1-16,1-5 0 16,2 0-1-16,-1-1 1 0,4 0-5 15,-7 0 6 1,-1 0-4-16,-2 0 1 0,-7 0 1 16,-5 0 3-16,-5 0-1 0,-6 5 0 15,3 2 0-15,7-2 0 16,9-1-2-16,4-4-1 15,1 0 0-15,-2 0-2 16,0 0 3-16,-6 0-1 16,6 0 3-16,0 0-1 15,6 0 1-15,3 0 0 0,0 4 0 16,1-2 1-16,0-2-1 16,1 0 0-16,-1 0-1 15,3 0 1-15,-4 0 0 16,3 0 0-16,1 0 0 15,-5-2 1-15,0 0 0 16,-7 0-1-16,-1 0-1 16,-2-2 0-16,6 1 1 15,6-2 0-15,3 1-1 16,4 1 0-16,-3 1 1 16,3-1 0-16,-2 1 0 15,6 1-1-15,2 1 1 16,2 0 0-16,4 0-1 15,3 0 1-15,5 0 0 0,5 0 0 16,-1 0 0-16,5 1-3 16,0-1 1-16,4 0 2 15,2 0 4-15,5 0-3 16,2 0 1-16,-2 0-2 16,1 0 0-16,-2-1 0 15,-3 1 0-15,-3 0 0 16,0 0-1-16,-4 0-3 15,2 0 1-15,3 0-9 16,1 3-26-16,-2-3-23 0,-6 0-85 16,-12-12-232-1</inkml:trace>
  <inkml:trace contextRef="#ctx0" brushRef="#br0" timeOffset="36401.129">21906 7191 570 0,'0'0'114'0,"0"0"-38"15,0 0-1-15,0 0 42 0,0 0-30 16,0 0-32-16,0 0-14 16,0-3-15-16,0 3-14 15,0 12-12-15,0 10 1 16,0 9 7-16,0 2 4 15,-7 0-4-15,3-3 1 16,2-7-7-16,2-10-1 16,0-5 1-16,0-4-1 15,0-2 6-15,0-2-4 16,0 0 14-16,0 0 23 16,0 0 9-16,0-17 4 15,4-12-15-15,16-9-30 16,0-10-4-16,0-6 0 0,-2-9 4 15,-3 1-4 1,4 2-1-16,-6 14 0 0,-3 17-2 16,-2 12-1-16,-4 13 7 15,-4 4-7-15,0 0-7 16,0 0 2-16,0 10-17 16,2 20 7-16,5 12 13 15,1 5 4-15,6 9-2 16,2-1 0-16,2-2-1 15,4-3-2-15,-4-8-19 16,2-8-9-16,-3-7-19 16,-1-10-20-16,-7-9-12 15,-7-8-67-15,0 0-35 16,-2-4-9-16,-4-23-202 0</inkml:trace>
  <inkml:trace contextRef="#ctx0" brushRef="#br0" timeOffset="36594.961">21592 7238 23 0,'0'0'241'15,"0"0"-98"-15,0 0-19 16,0 0-20-16,0 0-16 16,0 0-22-16,203 3-2 15,-83-3-39-15,22 0-25 16,14 0-40-16,-4 0-152 15,-30 0-350-15</inkml:trace>
  <inkml:trace contextRef="#ctx0" brushRef="#br0" timeOffset="41425.077">25473 7975 401 0,'0'0'194'0,"0"0"-125"0,0 0-29 16,0 0 20-16,0 0 5 15,0 0-35-15,0 0-17 16,0 50 44-16,0-18 11 15,-4 2-27-15,-5 1 1 16,-3 2-15-16,4 1-3 16,-3 0-11-16,1-2-7 15,4-4-1-15,1-10 1 16,5-9-6-16,0-8 1 16,0-5-1-16,0 0 4 15,0 0 0-15,0 0 15 16,0-1 30-16,0-26 7 0,0-10-30 15,16-16-26 1,2-7 3-16,2-2-1 0,0-2-2 16,4 2 0-16,3 2 0 15,0 7-2-15,-4 12 2 16,-8 14-2-16,-7 13 1 16,-2 8 1-16,-4 6-7 15,-2 0-1-15,4 0-3 16,9 0-12-16,7 19-7 15,7 10 15-15,-2 6 5 16,-8 2 1-16,-5 1-5 16,-12 5-3-16,0 0 9 15,-18-4 3-15,-18 1-4 16,-5-7-13-16,4-6 13 0,3-7 4 16,12-12-6-16,9-2 10 15,9-6 1-15,4 0 3 16,0 0 2-16,0 0 0 15,0 0 5-15,0-2-4 16,10-8-6-16,11-1-3 16,4 2-3-16,6 5 3 15,2 4-2-15,3 0-1 16,1 15-1-16,-1 18 4 16,-1 7-4-16,-6 7 5 15,-13-1-4-15,-7-2 2 16,-9-8 0-16,0-7 4 15,-15-4 0-15,-21-4 0 16,-15-11 0-16,-14-1 7 16,-11-9-3-16,1 0-4 0,0-10-2 15,18-10-1-15,12 2-21 16,21-8-67-16,24-4-70 16,9-4-55-16</inkml:trace>
  <inkml:trace contextRef="#ctx0" brushRef="#br0" timeOffset="42599.113">27958 11489 364 0,'0'0'188'15,"0"0"-110"-15,0 0 30 16,0 0 1-16,0 0-6 16,0 0-40-16,0 0-21 15,0-21-12-15,-23 21 0 0,-10 4-22 16,-9 20 5-1,-8 8 6-15,-6 10-1 0,-2 4-4 16,6 2-7-16,4 2-6 16,17-2-1-16,18-1 0 15,13 1 0-15,26 4-1 16,36-2 1-16,21-6 0 16,11-12-9-16,-1-15-4 15,-6-17-5-15,-8 0-8 16,-17-11-24-16,-18-15-50 15,-15-4-48-15,-16-2-37 16,-13 1-196-16</inkml:trace>
  <inkml:trace contextRef="#ctx0" brushRef="#br0" timeOffset="43587.884">24098 12711 32 0,'0'0'710'0,"0"0"-626"16,0 0-17-16,0 0 20 15,0 0-2-15,0 0-45 16,0 16-29-16,0 26 12 16,-9 10 28-16,3 3-17 15,1-1-19-15,3-4-3 16,-2-2 5-16,-4-8-2 16,0-6-6-16,-1-12 0 15,3-10-8-15,-2-8 6 16,6-4-1-16,0 0 8 15,0 0 15-15,0-12 3 16,-3-20-2-16,3-12-21 16,0-6-9-16,2-5 2 0,0 2 1 15,0 0-2 1,0 5 0-16,0 2 1 0,0 8-1 16,0 12-1-16,0 9 1 15,0 10-1-15,0 7 0 16,2 0-7-16,7 0-5 15,9 0-7-15,15 7 8 16,14 16 10-16,9 7 1 16,2 4-3-16,-9 4 1 15,-7 4-2-15,-11 4 3 16,-13 5 0-16,-9-3 0 16,-9-2 0-16,-4 0 0 15,-34-4 0-15,-18-1-6 16,-24-8-67-16,-27-7-71 0,-13-11-78 15,-3-14-148-15</inkml:trace>
  <inkml:trace contextRef="#ctx0" brushRef="#br0" timeOffset="120787.343">21606 6300 359 0,'0'0'483'0,"0"0"-372"0,0 0-19 16,0 0 29-16,0 0-19 16,0 0-47-16,0 0-30 15,-14-22-15-15,9 48-6 16,-3 14-1-16,-6 19 17 15,-1 6-7-15,-4 12-6 16,-1 1-4-16,3-4 0 16,3-10-1-16,10-18-2 15,1-13 0-15,3-17 0 16,0-9-1-16,0-4-1 16,0-3 2-16,0 0 8 15,3-24 7-15,15-21-7 16,6-21-4-16,3-16-1 0,-3-8 0 15,-8-6-1 1,-5 5-1-16,-7 5 1 0,-4 11-1 16,0 18 1-16,0 19-2 15,0 18 2-15,0 12 4 16,0 8-6-16,0 0-2 16,8 4-12-16,5 32-8 15,9 18 18-15,7 17 4 16,11 8 1-16,7 3 2 15,4 2-3-15,3-3 0 16,-1-15 0-16,-6-8-3 16,-4-18-2-16,-10-17 2 15,-12-10-5-15,-4-8 8 0,-9-5 3 16,1-9 8 0,5-28 4-16,-1-20-4 0,-4-17 0 15,-4-12 1-15,-5-4-4 16,0-3-4-16,0 8-3 15,-12 14-1-15,-1 15-1 16,4 22-1-16,5 14-14 16,1 12-30-16,3 8-21 15,0 0-43-15,0 22-44 16,18 20-18-16,7 12-56 16,-1 4-163-16</inkml:trace>
  <inkml:trace contextRef="#ctx0" brushRef="#br0" timeOffset="121172.984">22379 6468 506 0,'0'0'188'16,"0"0"-96"-16,0 0 3 15,0 0 1-15,0 0-38 16,0 0-37-16,-81-39-18 15,72 49-3-15,-2 19 0 16,-2 16-1-16,6 9 2 0,7 2 0 16,0 2-1-16,4-4-2 15,23-11 1-15,5-14 1 16,1-8 0-16,-4-15-3 16,2-6 3-16,-4 0 14 15,-3-11 20-15,3-20 24 16,-7-16 2-16,-7-13-26 15,-11-6-10-15,-2 2-10 16,-9 6-6-16,-22 18-7 16,-6 12-1-16,-5 13-7 15,3 11-7-15,10 4-21 16,3 3-37-16,10 20-35 0,16 12-77 16,0 1-146-1</inkml:trace>
  <inkml:trace contextRef="#ctx0" brushRef="#br0" timeOffset="122714.12">23029 6304 147 0,'0'0'407'0,"9"-110"-269"15,-7 62 7-15,-2 12-21 16,0 10-20-16,0 11-29 15,0 7-26-15,0 7-13 0,-11 1-17 16,-7 1-19-16,-9 35-10 16,-6 20 5-16,-3 13 5 15,5 12 3-15,8 2-2 16,13 6 1-16,10-3-2 16,0-8-2-16,2-12 1 15,18-11-6 1,4-13-23-16,5-15-1 15,5-9 10-15,0-6 5 16,-3-12 16-16,0 0 4 0,2 0 4 16,3-23 4-16,-1-6 3 15,1-11 4-15,-5-5 7 16,-6-5-11-16,-9 7 1 16,-10 11-1-16,-6 16 3 15,0 8-5-15,0 8-7 16,0 0-6-16,0 5-15 0,0 24-10 15,0 11 25-15,0 4-2 16,0-6 2-16,20-6-13 16,9-9 2-16,9-10 3 15,0-8 8-15,4-5 6 16,3 0 1-16,-7-14 6 16,-3-11-2-16,-10-3 13 15,-6-5 7-15,-9-8 6 16,-8 3-4-16,-2 1-3 15,0 12-3-15,-4 11-3 16,-6 9-9-16,1 5-12 0,-1 15-3 16,-4 33-22-1,1 22 22-15,6 16 2 0,7 9 1 16,0 2-2-16,-2 6 0 16,-7 8 0-16,-9 1 0 15,-2 0-1-15,0-4 1 16,2-10 0-16,2-13-1 15,-1-14 0-15,-1-20-1 16,0-17 0-16,2-12-4 16,3-14 3-16,-7-8 2 15,-5 0 8-15,-4 0-3 16,-4-21-4-16,0-12-1 16,1-7-19-16,6-8-2 0,6-6-5 15,11-11 1-15,9-9 4 16,4-4-17-16,34-3 7 15,20 2 4-15,9 6 11 16,13 8 9-16,5 7 3 16,6 1 4-16,-2 5 5 15,-2 2-3-15,-1 0 6 16,-7-2 7-16,-6 7-3 16,-17 12 2-16,-21 11 2 15,-18 13 11-15,-13 5 3 16,-4 4-10-16,0 0-10 15,0 0-5-15,0 0-4 16,0 0-1-16,0 0-1 16,0 0 1-16,0 0-2 0,0 0 1 15,0 0-4-15,-9 0-4 16,-9 13 0-16,-7 5 7 16,-1 4-2-16,4 0-4 15,8 6-2-15,10 3-6 16,4 2 5-16,6 1 3 15,25-1-2-15,14-6-1 16,9-9 3-16,4-6 8 16,-1-8 2-16,1-4 2 15,-4-2-1-15,0-22 7 0,-6-10-4 16,-5-13 7 0,-7-7-1-16,-7-13 7 0,-12-12-1 15,-5 0-9 1,-10 0 3-16,-2 13 0 0,-4 12-3 15,-21 13 6-15,-2 14-4 16,2 7-8-16,8 9-3 16,1 9-3-16,3 2-5 15,1 14-4-15,6 30 2 16,4 14 6-16,2 17 1 16,10 3 1-16,25-2-1 15,7-6 1-15,6-16-3 16,6-11 2-16,0-16-4 15,1-12-7-15,1-7 2 16,-7-8 7-16,-6 0 5 16,-8-4 4-16,-8-21 1 15,-5-8 3-15,-4-12-7 0,-7-9 5 16,-9 3-3-16,-2 6-3 16,0 13 7-16,-9 11-4 15,-7 14-1-15,1 6-2 16,-5 1-7-16,0 19-8 15,0 23 9-15,5 16 5 16,12 2 1-16,3 0 0 16,11-8 2-16,16-5-2 15,7-10-1-15,1-10 1 16,9-3 0-16,14-10 2 16,7-4-2-16,11-4-10 15,-3-6-21-15,-13 0-40 16,-17 0-46-16,-25 0-59 15,-18-18-76-15,-16-6-295 0</inkml:trace>
  <inkml:trace contextRef="#ctx0" brushRef="#br0" timeOffset="123937.039">25197 5778 250 0,'0'0'81'0,"-183"-30"-27"15,70 21 14-15,-26-1 14 16,-21 2-13-16,-31-4-22 16,-33-2-25-16,-21-4-17 15,-17-2-3-15,-2 2-1 16,4 2-1-16,8 6 0 16,5 7 0-16,0 3 0 15,12 0 1-15,4 10 2 16,19 6-2-16,32-2 15 0,28-1 3 15,43-8 1-15,40-2 1 16,31-3 3-16,24 0 7 16,14 0 7-16,0 0-20 15,0 4-8-15,0 6-7 16,8 8 4-16,2 4 17 16,-1 6 38-16,-1 3-3 15,-6 2-14-15,0 7-5 16,-2 4-9-16,0 10 2 15,0 13-12-15,-10 11 7 16,-5 12-3-16,-3 12 2 16,-4 10-5-16,0 13-2 15,-1 3 9-15,1-1-16 0,2-5-6 16,6-10-3-16,6-10 0 16,3-13-2-16,5-19-1 15,0-21-1-15,0-22 0 16,0-10-1-16,3-11-1 15,-1-5 2-15,8-1 4 16,15 0 2-16,20-5 3 16,22-16-1-16,24-1-5 15,18 2-3-15,16 4 0 16,13 2-1-16,12 4-2 16,10 2 3-16,21 2 0 15,10 4 2-15,19 2-2 16,17 0-5-16,7 0 2 15,13 16-1-15,-2 8-4 16,-2 5 2-16,-16 0 0 0,-19-1 6 16,-19 0-9-16,-22-4 6 15,-22-5 3-15,-12-4 0 16,-8-1-1-16,-7 0 1 16,0-2-1-16,3 0 2 15,-7 2 2-15,-8-1-3 16,-17-3 1-16,-18-3 1 15,-17-3-2-15,-16-2 4 16,-14 1-2-16,-13-3-1 16,-1 0 5-16,-8 0 0 15,0 0 3-15,5 0 2 0,3 0-7 16,9 0-2-16,1 0-2 16,-1 0 0-16,2-3 0 15,-5-3 0-15,-1-4 4 16,1-1 1-16,-3-7-2 15,-2-7 12-15,-2-11-4 16,-2-10 2-16,-3-16-6 16,3-14 2-16,4-12-2 15,2-12-6-15,2-11 0 16,2-9-2-16,-7-12 1 16,-2-5 0-16,-8 3-1 0,0 4 1 15,-16 9 1 1,-13 5 0-16,-7 11-1 15,3 17 0-15,-3 12 0 0,5 24-1 16,9 18 1-16,3 16 0 16,0 16-1-16,-28 2-4 15,-51 6-10-15,-76 12 11 16,-78-2-1-16,-62-8-61 16,-60-6-55-16,-18-2-112 15,9 0-265-15</inkml:trace>
  <inkml:trace contextRef="#ctx0" brushRef="#br0" timeOffset="139214.038">20914 13090 73 0,'0'0'58'0,"0"0"-17"15,0 0 18-15,0 0 15 16,0 0 2-16,0 0 2 16,0 0-1-16,81-38-17 15,-62 30-5-15,2 0 1 0,-5 6-11 16,-8-2-1 0,-1 4-6-16,-5 0-2 0,-2 0-7 15,0-2-12-15,0 2 4 16,0-4-7-16,0 0 5 15,-15-2 6-15,-26-2-19 16,-15-1-4-16,-21 3-4 16,-17 4 2-16,-18 2 0 15,-6-3 1-15,1 3-1 16,12-4 0-16,23 2-1 16,22 2 2-16,17 0 2 15,12 0-3-15,8 0 3 16,4 0-3-16,5 0 1 15,3 0-1-15,0 4 3 16,-1 3-1-16,2 5 4 0,-3 1-1 16,1 4 3-16,3 0 7 15,1 7-1-15,2 8-1 16,2 6-3-16,0 12 9 16,1 7 7-16,-1 4-9 15,2 5 5-15,-2 1-1 16,-1 2-6-16,5 0-4 15,-3 6 4-15,-1 6 4 16,-5 4 6-16,-4 3 0 16,-9 4 0-16,-1 5-8 0,-4 3-3 15,4-2 4 1,0 0 1-16,7-5-2 0,3-3 4 16,4-2-10-16,0-4 3 15,0-6-6-15,-7 1 1 16,-5-11 0-16,-6-2 2 15,-2-7-3-15,0-7 10 16,2-7-8-16,6-10 4 16,2 1 1-16,5-4-5 15,3-1 5-15,5-2-11 16,4 0 3-16,2 7 8 16,-3-5-7-16,-1 5-2 15,-5-7-1-15,-2 0-5 16,-3-7 4-16,-1 1 1 15,-3-5-4-15,0-4 5 0,2 0-3 16,1-2 0 0,5-6 0-16,4-2-2 15,4-4 2-15,2 0-3 0,0 0 1 16,0 0 4-16,0 0-5 16,0 3 2-16,0-3-2 15,0 0-4-15,0 0 4 16,0 0-4-16,0 0-2 15,0 0 5-15,0 0-5 16,2 0 3-16,0 0-2 16,0 0-7-16,4 0 4 15,0 0-3-15,5 0 6 0,3 0 5 16,7 0-6 0,4 0 4-16,8 0-1 0,10 0-6 15,8 5-2 1,5-5-5-16,8 0-10 0,9 0 8 15,12 4 7-15,13-2 11 16,12 4 0-16,15 4 1 16,18 0-1-16,19 3 0 15,16 4 0-15,18-3-5 16,5-1-5-16,6 2 4 16,4 1-1-16,3 2-1 15,0 0 6-15,5 1 3 16,-1 2-1-16,0 6 0 0,6 0-1 15,0-1 1 1,13-2 0-16,-4 1 2 0,6 3-2 16,-8-6 2-16,-15-4-2 15,-2 0-3-15,-11 0-10 16,-7-4 1-16,-1 1 6 16,-6 4-4-16,-9-5 7 15,-9 1 2-15,-5-2 1 16,-10-1 1-16,-14-12 0 15,-8 4-1-15,-7-4 0 16,-4 0 0-16,1 0-2 16,1 0 2-16,0 0 0 15,-1 0 1-15,-1 0-1 16,-3-8-2-16,-3-2 1 0,-5-6-2 16,2 2 2-1,0 4 1-15,-3 6 1 0,-3 4-1 16,-11 0-1-16,-7 0 0 15,-3 0 0-15,-1 0 2 16,1 0-1-16,4 0 0 16,3 0 0-16,4 0 0 15,3 0 0-15,5 4 1 16,6-2-1-16,4 6 0 16,7 0 1-16,6 5-1 15,2-2 0-15,0 1 2 16,-8-4-2-16,-9 3-1 15,-3-4 0-15,-4 7 1 0,5-8 0 16,-6 6 0 0,2-3 1-16,-4-4-1 15,-6 3 0-15,-7-2 0 16,-6-2 4-16,-14 0-2 0,-6 4 3 16,-12-8-4-16,-13 0 3 15,-13 0-1-15,-9 0-2 16,-7 0 6-16,-5 0 3 15,4-4-2-15,-1 0 0 16,-1-1-5-16,4 0-2 16,-3-3-2-16,-3-1 1 15,1 0 0-15,-3 5 2 16,1-2-1-16,0 4 1 16,-1 0-2-16,0-2 1 0,0 0 1 15,-1 4 0 1,3-6-1-16,4-2 0 0,-2 0-1 15,3-2 3-15,1-8-2 16,-1-4 0-16,-1-9 2 16,0-4-2-16,-3-5 1 15,-3 0-2-15,-2-5 1 16,0 5 5-16,-2 5-2 16,0-2 0-16,0 1-4 15,0-10 0-15,0-6 0 16,-4-2-1-16,0-5 1 15,-3 2 1-15,7-6 0 16,0 1-1-16,0-8 0 16,0 2 0-16,2-3 0 15,11-1 1-15,-3 4-1 0,1-4 0 16,-1 6-1-16,0 4 1 16,3 4 2-16,-2 0-2 15,0-1-1-15,-2-3 1 16,-2-2 0-16,-1 0 0 15,2-5 0-15,-6-1 0 16,2-2-1-16,0 0 1 16,3-3-1-16,-1 12 1 15,2 1 0-15,-4 9 0 16,-4 8 0-16,0 8 1 16,0-3-2-16,0 2 2 15,0-5-1-15,0-6 0 16,-14-1 0-16,5-5 0 0,-1 3 0 15,-4 2 0-15,-1 6 0 16,-6 6-3-16,2 8 3 16,-2 2-3-16,5 6-1 15,3 2 3-15,-3 2 1 16,6 0-2-16,-3 2 2 16,-8 0-13-16,-4 0 3 15,-10-1-8-15,-14-2-6 16,-12-2 4-16,-14 3 0 15,-18-2 4-15,-19 0 3 16,-15 1-7-16,-9-4 1 16,-7 5-11-16,-2 2-6 15,1 2 8-15,-1 4-5 0,-4 4 7 16,-3 6-6-16,-2 0 9 16,-2 0-16-16,5 6 5 15,-1 4-10-15,2 2-6 16,0-4 3-16,-4 0 0 15,-4-6 4-15,1-2 12 16,-3 0 25-16,0 0 6 16,2 0-4-16,2-2 2 15,0 1-3-15,2-2 4 16,-4 3 0-16,-5 0-2 16,-4-2-1-16,-5 0-7 0,-1 0-9 15,-5 0-1 1,1-4-39-16,13-2 0 0,8-6 4 15,13-8 4-15,3-3-4 16,-5-4 16-16,-9-3 37 16,-2 4 3-16,1 3 5 15,9 6 32-15,13 5-7 16,4 3-24-16,-1 5-5 16,1 5-1-16,-4-6-5 15,4 3-4-15,2-6-6 16,-1 1 15-16,-1-6 2 15,-2-3 1-15,2 2 0 16,2 0 20-16,4 1 49 0,7 8-7 16,2 0-42-1,0 2-17-15,-5 1-4 0,-9 0-2 16,-1 0 4-16,6 0 0 16,10 0 30-16,6 0-4 15,7 2-2-15,6 2-3 16,9 0-5-16,10 0-4 15,5 0-8-15,8 0-5 16,9 2-3-16,6 2 2 16,9 0-1-16,5-4 3 15,6 0-1-15,0 0-2 16,5 0 2-16,-2 0-3 16,-1 0-3-16,-2 0 3 15,-8 8-15-15,-4 13-3 0,-1 6-5 16,7 1-35-16,11-2-96 15,19-9-220-15</inkml:trace>
  <inkml:trace contextRef="#ctx0" brushRef="#br0" timeOffset="161461.835">14195 4546 135 0,'0'0'79'16,"0"0"-29"-16,0 0 26 15,0 0-13-15,0 0-25 16,0 0-19-16,0-17 4 16,0 16-6-16,0 1-15 15,0 0-2-15,0 0-7 0,0 0-2 16,0 0-1-16,0 0 6 15,-7 7 2-15,0 4 2 16,-2-1 0-16,5 1 0 16,-1 0 0-16,1 1-2 15,2 0 2-15,2-3-3 16,0 2-6-16,0-3 3 16,0-4-12-16,11 0 15 15,0-2 3-15,0-2 4 16,2 0 6-16,-4 0 20 15,3 0 10-15,-4-6 10 16,-3-6 7-16,-3-4 1 0,-2-2-9 16,0 0-11-1,0 2-17-15,0 1-10 0,-9 5-6 16,-4 3-5-16,-1 2-1 16,-1 4-2-16,-3 1-14 15,1 0-50-15,-2 0-68 16,5 4-68-16,2 10-166 15</inkml:trace>
  <inkml:trace contextRef="#ctx0" brushRef="#br0" timeOffset="167645.015">16185 6548 567 0,'0'0'169'0,"0"0"-81"15,0 0 18-15,0 0 30 0,-14-104-46 16,9 96-21-16,-1 4-26 16,-4 3-7-16,-3 1 7 15,-5-2-15-15,-6 2-7 16,-5 0 1-16,-2 0 0 15,-2 18-6-15,0 7-6 16,-6 10-3-16,1 9-5 16,1 10 6-16,1 8-5 15,7 2-1-15,11 2 1 16,16-2-3-16,2 3 0 16,24-3-2-16,23-3 0 15,13-5 0-15,12-11-1 16,1-11-1-16,5-9 0 15,0-11 4-15,5-14 0 16,2 0 4-16,-4-16 0 0,-6-20 4 16,-13-15 1-16,-12-7 8 15,-9-9 3-15,-17-15-2 16,-10-6 1-16,-14-7-3 16,-7-4-6-16,-27 6-9 15,-12 12-1-15,-10 17-1 16,-6 17-2-16,-5 15-4 15,-2 18-1-15,2 14-14 16,0 0-28-16,0 26-22 16,0 22-28-16,3 18-32 15,6 18-81-15,8 1-82 16,8-3-207-16</inkml:trace>
  <inkml:trace contextRef="#ctx0" brushRef="#br0" timeOffset="168439.221">15952 7150 441 0,'0'0'186'0,"0"0"-45"15,0 0-4-15,0 0-4 16,0 0-49-16,0 0-36 16,-12-32-13-16,0 32-2 15,-3 10-11-15,-12 16-10 0,-7 14 11 16,-8 13 2-16,-11 9-10 16,-7 10 7-16,-10 4 0 15,-1 2-4-15,4-6 0 16,9-7-10-16,9-7-2 15,9-6-2-15,4-7-3 16,5-9 2-16,6-11-3 16,6-6 1-16,9-9 1 15,4-5-2-15,4-5 4 16,0 0 4-16,-7 0 8 16,-5-9 18-16,-8-16-19 15,-2-7-5-15,-1-4-6 16,0-2-3-16,3 0 1 15,2 1 1-15,4 4-3 16,3 8 0-16,4 6 0 0,4 8 2 16,3 10-2-16,2 1-2 15,-2 0-7-15,2 0 0 16,-4 1-8-16,-3 24 3 16,3 9 10-16,4 6 4 15,0 3-2-15,9 0-6 16,24-3 2-16,11-2 0 15,10-10-5-15,4-6 4 16,0-10 2-16,-4-7 5 16,-4-5 1-16,-2 0-1 0,-6-6 4 15,0-20-1 1,-6-6-3-16,-9-4-7 0,-12-5-28 16,-11 5-53-16,-4 11-67 15,0 4-92-15,0 8-93 16</inkml:trace>
  <inkml:trace contextRef="#ctx0" brushRef="#br0" timeOffset="170398.286">17472 7542 137 0,'0'0'284'16,"0"0"-196"-16,0 0-12 15,0 0 26-15,0 0-3 0,0 0-23 16,0 0 2-16,-2-36-3 16,2 33-9-16,0 3-12 15,0 0-8-15,0 0-3 16,0-1-9-16,0 1-10 16,0 0-7-16,0 0-11 15,0 0-2-15,0 0-4 16,0 0-6-16,0 14 0 15,0 13 4-15,0 12 2 16,0 7 4-16,0 0-2 16,0 0 0-16,9-2 0 15,0-4 0-15,2-8 1 16,-5-5-3-16,-1-8 0 16,-3-4 0-16,-2-8 1 15,0-3-1-15,0-4 0 16,0 0 3-16,0 0 2 0,-9 0 8 15,-20 0 12-15,-17-14-13 16,-19-2-12-16,-13 5-2 16,-20 2-23-16,-9 9-49 15,-7 0-56-15,7 6-120 16,21 21-124-16</inkml:trace>
  <inkml:trace contextRef="#ctx0" brushRef="#br0" timeOffset="171349.519">15136 7938 168 0,'0'0'315'0,"0"0"-216"15,0 0-7-15,0 0 5 16,-112-47-7-16,64 44-19 16,2 3-20-16,-3 0-5 15,-2 15-2-15,2 9-17 0,-3 7-7 16,4 10-8-16,0 5-6 16,6 12 6-16,7 15-9 15,8 17-2-15,11 7-1 16,9 8 0-16,7-1 3 15,7-4-3-15,31-3-1 16,17-11 1-16,17-10-2 16,8-15 2-16,5-18-2 15,0-15 3-15,4-16-1 16,2-12 4-16,1 0-1 16,-6-18 1-16,-1-18 1 15,-7-10 9-15,-7-10 7 16,-4-10 10-16,-11-8 8 0,-14-5-4 15,-15-7-10-15,-19-6-10 16,-8-8-6-16,-19-4-3 16,-35 4-3-16,-17 7-2 15,-9 15-1-15,-5 13 0 16,7 18-3-16,2 12 3 16,9 16-3-16,5 8-10 15,4 11-13-15,5 0-35 16,4 29-19-16,9 15-23 15,13 12-49-15,9 8-33 16,13-1-91-16</inkml:trace>
  <inkml:trace contextRef="#ctx0" brushRef="#br0" timeOffset="173060.924">16565 7106 385 0,'0'0'69'0,"0"0"-24"16,0 0 22-16,0 0 31 15,0 0-7-15,0 0-29 16,-2-72-2-16,2 72-2 0,0 0-32 15,0 0-20 1,0 22-6-16,0 13 7 0,13 12 39 16,12 7-15-16,10 7-10 15,15 3 5-15,21 8 3 16,16 2-2-16,11 2-7 16,-3-2-9-16,-5-1-6 15,-16-9-5-15,-17-6 1 16,-12-8 0-16,-18-9-1 15,-12-12 0-15,-7-7 0 16,-4-9 0-16,-4-8 0 16,0-5 1-16,0 0 6 15,0 0 17-15,0 0 6 16,0 0 0-16,0 0-1 0,0-1-17 16,0-5-12-16,0 2 2 15,0 1-2-15,0 3 0 16,0 0 0-16,0 0-4 15,0 0 1-15,0 0-10 16,0 0-1-16,0 0-4 16,0 0-19-16,0 0 1 15,0 0 9-15,0 0-3 16,0 0-15-16,0 0-46 16,0 0-21-16,0 0-38 15,4 4-83-15,13 13-145 16</inkml:trace>
  <inkml:trace contextRef="#ctx0" brushRef="#br0" timeOffset="173773.878">17552 8021 214 0,'0'0'123'0,"0"0"-20"15,0 0 1-15,0 0 15 16,0 0-26-16,0 0-14 16,-37-83-1-16,32 76-2 15,-2 1-14-15,-2 2-23 16,-4 1-6-16,-7 2-1 16,-5 1-7-16,-8 0-11 15,-5 5-11-15,1 22 2 16,-2 6-2-16,6 16-1 15,1 8 1-15,11 10-1 16,5 9-2-16,9 0 0 16,7 3-1-16,0-2 0 0,29-3 2 15,5-7-2-15,8-8 1 16,7-11-2-16,11-6-11 16,11-10 10-16,12-8 0 15,6-8 3-15,3-10 0 16,-8-6 0-16,-4 0 5 15,-5-12 5-15,-3-16 2 16,-5-8 20-16,-5-8 13 16,-8-10-2-16,-8-10-11 15,-12-11-8-15,-16-7 3 16,-18-7-1-16,-6-1 0 0,-53 1-8 16,-23 2-10-16,-25 9-4 15,-7 7-4-15,5 17-2 16,15 12 2-16,19 16-1 15,21 13-5-15,12 6-5 16,1 7-14-16,-3 7-12 16,0 24-19-16,3 18-48 15,12 10-75-15,16 6-130 16,11-5-327-16</inkml:trace>
  <inkml:trace contextRef="#ctx0" brushRef="#br0" timeOffset="175128.084">14698 9047 448 0,'0'0'166'16,"0"0"-66"-16,0 0-8 16,0 0 1-16,0 0-25 15,0 0-41-15,0 0-12 16,-100 63 21-16,35-19 12 15,1 2-15-15,1 0-8 16,3 1 0-16,-2-2-6 16,-5 7-2-16,-5 4-8 15,-1 3-3-15,-8 1 0 16,6-6-5-16,8-8 4 0,16-14-4 16,18-11 0-1,14-10 2-15,11-7-1 16,6-2-2-16,2-2 5 15,0 0-1-15,0 0 10 0,0-4 8 16,0-22 1-16,0-8-21 16,0-12-2-16,4-4 3 15,0-1-3-15,4-2 1 16,-4 8-4-16,0 12 5 16,-2 10-2-16,-2 11 2 15,0 8-1-15,0 4-2 16,0 0 0-16,0 0-8 15,0 0-5-15,0 22-6 16,0 12 13-16,0 10 7 16,0 3 1-16,0-4-1 15,0-6 0-15,15-5 0 16,8-8 0-16,4-6-2 0,2-4 2 16,6-7 2-16,3-1-2 15,3-6 3-15,-3 0 1 16,-5 0-4-16,-8 0 0 15,-10-3-20-15,-11-1-31 16,-4 0-29-16,0 4-51 16,-11 0-92-16,-11 5-69 15,-5 20-189-15</inkml:trace>
  <inkml:trace contextRef="#ctx0" brushRef="#br0" timeOffset="175728.934">13709 10001 157 0,'0'0'383'0,"0"0"-293"16,0 0-21-16,4-101 27 15,-4 83 25-15,0 5-27 16,-4 1-36-16,-7 5-12 0,1 3-18 16,4 4-19-1,-7 0-7-15,-3 0-2 0,-6 19-3 16,-9 17-1-16,-10 9 4 16,-1 9 0-16,-3 2 3 15,3 0-2 1,7 3 1-16,8 4-2 15,14 6 0-15,13 9 0 0,0 6-1 16,21 1 2-16,22-6 4 16,8-9 2-16,5-12-7 15,2-11 1-15,-2-14 0 16,0-14 3-16,6-15-1 0,11-4 2 16,6-11 7-1,5-26-2-15,-2-9 18 0,-3-11-2 16,-8-10 4-16,-9-7-7 15,-8-7-9-15,-21 1 8 16,-20 2 3-16,-13 2-9 16,-19-1-7-16,-35 2-9 15,-10 4 0-15,-11 7-3 16,2 16 0-16,7 16-1 16,8 15 2-16,4 17-2 15,5 0-9-15,6 13-23 16,8 14-38-16,10 10-20 15,12-1-52-15,11 4-23 16,2-2-58-16,0-8-82 16</inkml:trace>
  <inkml:trace contextRef="#ctx0" brushRef="#br0" timeOffset="176892.256">15084 9251 486 0,'0'0'76'15,"0"0"-31"-15,0 0 36 16,0 0 8-16,0 0-36 0,0 0-12 16,-18-55 5-16,18 55 0 15,0 0-5-15,0 0-11 16,0-4 19-16,0-2 10 16,0 0-10-16,0 0-31 15,0 0-2-15,0 4 0 16,-3-1-6-16,3 2-1 15,0 1 3-15,-2 0-4 16,2 0-2-16,0-5 0 16,-2 2 3-16,0-5 2 15,0 4-8-15,-3 0 7 16,3 4-7-16,2 0 6 0,0 0-3 16,0 0-3-1,0 0-2-15,0 0-1 0,0 0-1 16,0 0-5-16,0 0-3 15,0 8-2-15,5 18 0 16,14 14 11-16,8 12 5 16,10 6-4-16,13 13 0 15,10 4 0-15,11 1 1 16,8-2-2-16,-6-11 0 16,-7-11 0-16,-12-7 1 15,-14-11 1-15,-13-13 1 16,-13-4-1-16,-8-10 2 15,-6-7 5-15,0 0 5 16,0 0 8-16,0 0 2 16,0 0 0-16,0 0 10 0,0 0-9 15,0-7-6 1,-15-10-9-16,-10-1-10 0,-1 0-3 16,-8-1 2-16,1 1-10 15,-3-5 3-15,2 7-4 16,1 2 3-16,9 6 2 15,4 2-2-15,9 4 4 16,5 2-2-16,6 0 1 16,0 0-3-16,0 0 4 15,0 0-5-15,0 0 2 16,0 0-7-16,0 0 7 16,0 0-1-16,0 0 1 0,3 10 1 15,11 8 7 1,8 6 0-16,4 2 3 0,5 1-2 15,8-5 0-15,1-3 1 16,2-5-2-16,-2-6 3 16,-4-4 1-16,-7-4-1 15,-7 0 3-15,-6 0-1 16,2-16 13-16,-1-12 2 16,1-6-9-16,0-6-1 15,0-2 0-15,-3 1-4 16,-1 4-1-16,-3 7-4 15,-5 6 0-15,-3 8-1 16,-3 4-4-16,0 6-18 0,0 6-33 16,-18 4-67-1,-7 34-109-15,-2 15-54 0,3 16-39 16</inkml:trace>
  <inkml:trace contextRef="#ctx0" brushRef="#br0" timeOffset="177444.238">15841 10080 283 0,'0'0'384'0,"0"0"-266"0,0 0-3 16,-36-102 18-16,17 81-12 15,-2 6-49-15,1 3-29 16,-5 8-6-16,-1 4-17 16,-7 0-12-16,-3 10-6 15,0 17-1-15,1 11 6 16,3 12-1-16,6 7 3 16,1 3-8-16,5 9 2 15,9 1 1-15,6 5-2 16,5 6-1-16,12 2 0 15,32-3 1-15,21-7-2 16,15-15 1-16,10-11 4 16,1-19 3-16,-5-14-2 0,-5-10 6 15,-8-4 14 1,-9-4 1-16,0-24 0 0,-5-10-1 16,-1-14 1-16,-4-13-10 15,-3-6-3-15,-11-14-1 16,-13-4-3-16,-18-8 2 15,-9-9-7-15,-34-3-1 16,-30 2-4-16,-19 8-1 16,-13 14-3-16,-6 21-2 15,-2 20-15-15,3 19-28 16,14 18-13-16,16 7-26 16,22 20-29-16,18 36-57 0,21 21-130 15,10 11-482 1</inkml:trace>
  <inkml:trace contextRef="#ctx0" brushRef="#br0" timeOffset="178498.775">17646 8859 237 0,'0'0'244'0,"0"0"-104"0,0 0-20 15,0 0-15-15,0 0-16 16,0 0-22-16,0-6-41 16,-9 29-14-16,-16 13 15 15,-8 7 31-15,-4 5-23 16,-2 5-8-16,1 4 0 15,5 4-9-15,2-1-10 16,2 2 4-16,4-4-10 16,6-2 2-16,-2-5 3 15,8-13-7-15,1-13 3 16,6-14-2-16,4-8-1 16,0-3 2-16,2 0 5 0,0 0 9 15,0 0 25 1,-2-9 0-16,-3-15-14 0,-2-10-23 15,2-2 3-15,1-6-5 16,0-1-1-16,-1 3-1 16,1 2 0-16,-3 9 1 15,2 6 0-15,1 9-1 16,0 7 0-16,4 2-1 16,-2 5 0-16,2 0 1 15,0 0-9-15,-3 0-1 16,-1 7-6-16,-2 20 5 15,3 7 10-15,3 8 1 16,0 3-4-16,20-1 2 16,13-2 0-16,10-6-2 0,6-4 1 15,2-10 3-15,0-6 0 16,-4-10 3-16,-5-6-2 16,1 0 3-16,-5 0 1 15,-5-15 0-15,-4-9 0 16,-11-2 0-16,-11 1-5 15,-5-1-4-15,-2 5-28 16,0 10-47-16,-16 6-47 16,-8 5-98-16,-1 14-112 15</inkml:trace>
  <inkml:trace contextRef="#ctx0" brushRef="#br0" timeOffset="179053.07">17390 9880 582 0,'0'0'137'15,"0"0"-40"-15,0 0 5 16,0 0 12-16,0 0-37 15,-58-105-24-15,46 99-15 16,-1 0-6-16,-5 3-14 16,-6 3-5-16,-7 0 3 0,0 0 6 15,-6 15-1-15,4 17-14 16,-5 12-2-16,1 14 1 16,-3 9 4-16,-1 1 2 15,10 2-6-15,6-3-2 16,19 1-2-16,6 4 0 15,9-2 1-15,35-2-3 16,17-8 0-16,12-10 0 16,10-16-6-16,8-11-1 15,3-13 1-15,-1-10 5 16,1 0 1-16,-12-18 0 16,-8-17 3-16,-6-13 4 0,-5-16 1 15,-5-10 6 1,-13-10 6-16,-16-7-1 0,-23-7 12 15,-6-12-1-15,-39 0-13 16,-31 3-8-16,-22 15-5 16,-12 18 1-16,-2 17-5 15,9 18-3-15,22 19-14 16,19 17-26-16,20 8-40 16,14 39-84-16,11 16-139 15,11 8-153-15</inkml:trace>
  <inkml:trace contextRef="#ctx0" brushRef="#br0" timeOffset="180163.534">18153 8678 467 0,'0'0'107'0,"0"0"-18"16,0 0 6-16,0 0-3 16,0 0-36-16,0 0-56 15,-13-20-1-15,38 40 1 16,11 19 10-16,13 9 12 16,8 8 7-16,13 10-4 0,7 4-8 15,10 2-5-15,3 3-7 16,1-5 2-16,-8-8-2 15,-12-5-3-15,-13-7 1 16,-12-8-3-16,-3-6 3 16,-12-11 4-16,-9-8 14 15,-8-9 12-15,-10-7-7 16,-2 2 4-16,-2-3 12 16,0 0 15-16,0 0-5 15,0-21-21-15,0-5-26 16,-2-2 0-16,-11 0-4 15,1 0 2-15,-1 0-2 0,2 5 0 16,2-2 0-16,0 3 1 16,-2 0-2-16,2-1 0 15,-2 6-1-15,3-1 1 16,-2 2 0-16,3 6 0 16,3 3 2-16,2 4-2 15,2 3 2-15,0-2-2 16,0 2 0-16,0 0 0 15,0 0 0-15,0 0-4 16,0 0 1-16,0 0-1 16,0 0 2-16,0 0-4 15,0 0-5-15,0 16 1 16,13 14 10-16,7 8 1 16,5 6 1-16,6 6-2 15,9 2 1-15,4 3-1 0,1-7 0 16,-5-6 0-16,-13-14 0 15,-11-10 0-15,-12-8 0 16,-4-6-4-16,-4 0-5 16,-32-2-2-16,-15-2 9 15,-11 0-35-15,4 0-44 16,6 0-33-16,10 0-61 16,15 0-109-16</inkml:trace>
  <inkml:trace contextRef="#ctx0" brushRef="#br0" timeOffset="180759.966">19404 9731 381 0,'0'0'240'0,"0"0"-127"16,0 0 0-16,0 0-4 16,0 0-25-16,0 0-25 0,-78-99-25 15,51 98-3 1,-6 1-15-16,-6 0-9 0,-5 1-2 15,4 20 1-15,2 8 6 16,2 10-10-16,5 11 0 16,2 11 4-16,4 8-4 15,10 10 0-15,15 5 2 16,0 2-1-16,32-2-3 16,30 1 1-16,25-13-1 15,19-16-1-15,13-16 1 16,3-20 1-16,-8-15 4 15,-12-5 1-15,-17-9 9 16,-14-25 43-16,-11-10 4 16,-6-13-3-16,-10-17-10 0,-8-13-19 15,-11-10 2-15,-21-7-16 16,-4-3-3-16,-40 1-5 16,-33 8-8-16,-23 6-1 15,-18 14-5-15,-2 18-4 16,12 13-2-16,19 22-19 15,20 10-1-15,14 15-7 16,7 0-39-16,-1 30-41 16,5 25-55-16,11 11-115 15,18 6-272-15</inkml:trace>
  <inkml:trace contextRef="#ctx0" brushRef="#br0" timeOffset="184740.171">20156 11048 593 0,'0'0'129'0,"0"0"-57"0,0 0 34 15,0 0 2-15,0 0-35 16,0 0-27-16,0 0-11 15,0 7-11-15,0 9-8 16,-2 4-12-16,-11 8 12 16,0 10-2-16,4 4-7 15,7 6 1-15,2 2-6 16,0 0-2-16,2-1 4 16,18-5-4-16,7-10 0 15,8-8-16-15,5-8-13 16,5-10-26-16,-7-8-26 0,-2 0-17 15,-12-6-40 1,-11-21 2-16,-11-10-75 16,-2-3-98-16</inkml:trace>
  <inkml:trace contextRef="#ctx0" brushRef="#br0" timeOffset="184948.202">20191 11055 32 0,'0'0'147'0,"0"0"-78"16,0 0 29-16,-116-62 14 15,109 62-28-15,7 0-23 16,0 0-9-16,0 0-33 16,17 0-6-16,10 0 1 15,9 0-12-15,5 4 1 16,-2 0-3-16,-1 3-14 16,-3 4-27-16,-8 1-40 0,-8 4-3 15,-4 1-25-15,-11 0-127 16</inkml:trace>
  <inkml:trace contextRef="#ctx0" brushRef="#br0" timeOffset="185125.889">20143 11259 293 0,'0'0'141'0,"0"0"-63"16,0 0 17-16,0 0-18 15,152-3-46-15,-110 3-24 16,-1 0-7-16,-10 0-7 0,-12 0-58 16,-7 0-66-16,-12 0-102 15</inkml:trace>
  <inkml:trace contextRef="#ctx0" brushRef="#br0" timeOffset="-125107.793">3752 6459 270 0,'0'0'616'0,"0"0"-573"16,-119-17 0-16,53 17 40 0,-8 21 6 15,5 8-23-15,11 7-21 16,12 1-8-16,10 5 13 16,5 6-3-16,2 10-17 15,4 4-5-15,7 6-3 16,9 5-5-16,9-3-8 16,7 0-9-16,36-2 0 15,19-4-2-15,20-11-8 16,21-9-5-16,10-20-8 15,5-16 12-15,-4-8 0 0,-12-12 11 16,-19-18 2 0,-16-9 1-16,-18-3 6 0,-16-11 17 15,-6-14-3-15,-16-13 3 16,-11-10 3-16,-4-11-5 16,-43 3-7-16,-27 10-14 15,-19 12-3-15,-17 24-3 16,-1 17-3-16,8 20 4 15,14 15-5-15,18 0-16 16,13 29-37-16,14 20-48 16,13 19-32-16,15 16-65 15,11 10-60-15,5 4-83 16</inkml:trace>
  <inkml:trace contextRef="#ctx0" brushRef="#br0" timeOffset="-124360.629">3326 7164 440 0,'0'0'291'0,"0"0"-129"16,0 0-1-16,0 0-35 15,0 0-49-15,0 0-22 16,-81-4-13-16,35 35 0 15,-12 13-3-15,-11 18-11 16,-18 16-3-16,-20 16 0 16,-22 12 3-16,-15 11-4 15,-12 7-11-15,-3 1-10 16,12-7 10-16,15-12-8 16,28-15-2-16,23-19-3 15,31-17 3-15,18-16-6 16,16-19 2-16,12-12-13 0,4-7 2 15,0-1 8 1,0 0 4-16,-4 0 8 0,-1-21 0 16,-2-15-8-16,-2-11 0 15,3-8-10-15,4-4 7 16,2-2-5-16,0-2 0 16,2 3 5-16,11 4-5 15,-1 10 6-15,-4 7 1 16,-4 16 1-16,-1 10 3 15,-3 8-2-15,0 5 1 16,0 0-2-16,0 0-10 16,0 10-7-16,0 26-17 0,0 16 30 15,-11 12 3-15,-5 4 2 16,3 0 1-16,2-4-2 16,4-1 1-16,4-9-2 15,3-6 0-15,5-12-5 16,31-15-5-16,19-10-9 15,28-11 8-15,19-11-6 16,16-22-28-16,-2-3-48 16,-6-3-64-16,-14 9-115 15,-14 5-161-15</inkml:trace>
  <inkml:trace contextRef="#ctx0" brushRef="#br0" timeOffset="-123626.539">3908 7147 641 0,'0'0'143'16,"0"0"-71"-16,0 0 56 15,-50 114 16-15,39-50-63 16,5 8-16-16,4 9-6 16,0 1-17-16,0 7-8 0,-4 2-17 15,2-1-6 1,2 1 5-16,0-5-7 0,2-11-6 15,0-8 3-15,0-15-3 16,0-18-1-16,0-12 1 16,0-13-2-16,0-9 0 15,0 0 6-15,-7-4 8 16,-7-23 30-16,-5-11-27 16,-10-8-16-16,-7 0-2 15,1-2-3-15,-2 8 3 16,4 4 0-16,4 9 0 15,10 14-1-15,5 7 0 16,9 6-4-16,5 0-5 16,0 30-17-16,0 16 11 0,14 6 16 15,14 3-3-15,11-12 3 16,7-5-3-16,4-6-2 16,3-10 5-16,4-6-6 15,1-10 4-15,0-6 1 16,-6 0-5-16,-10 0-5 15,-15 0-24-15,-9-9-36 16,-14-4-50-16,-4-5-124 16,0-6-269-16</inkml:trace>
  <inkml:trace contextRef="#ctx0" brushRef="#br0" timeOffset="-122867.649">4168 7200 298 0,'0'0'249'0,"0"0"-158"16,0 0 18-16,0 0-9 15,0 0-25-15,0 0-28 16,20-15-18-16,20 15 15 15,22 22 14-15,25 15-13 16,25 14-3-16,24 9 13 16,20 9-14-16,22 2-14 15,11 6-20-15,8 1-2 16,-6 0 1-16,-20 2-4 16,-19-3 19-16,-11-12-3 0,-14-2-8 15,-15-13 22 1,-17-12-7-16,-28-13-12 0,-27-8-1 15,-18-9-5 1,-15-8-1-16,-7 0 9 0,0 0 27 16,-11-20 13-16,-20-14-38 15,-17-8-15-15,-7-8-2 16,-6-1 0-16,1 1-2 16,10 4-3-16,2-1-6 15,11 12 10-15,10 6-5 16,12 8 6-16,7 11 1 15,8 5 0-15,0 5-2 16,0 0-1-16,0 0-2 16,0 0-1-16,29 9-13 0,19 20 18 15,18 12 6-15,13 7-1 16,0 8-1-16,0 3-1 16,-10-1 2-16,-9-2 1 15,-14-4-6-15,-15-6 0 16,-15-6 0-16,-9-3-2 15,-7-5-4-15,-20 0-23 16,-36 0-56-16,-31 6-42 16,-29-1-99-16,-31 4-193 15</inkml:trace>
  <inkml:trace contextRef="#ctx0" brushRef="#br0" timeOffset="-122005.649">1404 8644 540 0,'0'0'276'16,"0"0"-138"-16,-116-70 13 15,78 56-34-15,-1 4-33 16,4 7-20-16,-3 3-15 16,-2 0-11-16,-7 21-14 15,-7 25-16-15,-3 21 0 16,-8 17-6-16,12 10 4 15,14 13 0-15,22-2-6 16,17 4 0-16,33 1-1 16,32-4 0-16,26-5-4 0,16-13-3 15,7-20-4 1,13-24-12-16,3-22 0 0,3-16 15 16,-8-6-4-16,-17-12 5 15,-16-22 8-15,-22-8 3 16,-16-8 4-16,-11-13 18 15,-7-18 6-15,-7-16-4 16,-11-11-3-16,-16-11-3 16,-2-1 0-16,-29 8-1 15,-33 12-2-15,-29 16-10 16,-34 24-8-16,-20 18-7 16,-9 21 2-16,15 17-5 15,29 4 10-15,31 2-6 16,31 19-32-16,16 11-26 15,14 9-32-15,18 13 2 0,0 8-52 16,38-3-67-16,36-5-12 16,24-16-133-16</inkml:trace>
  <inkml:trace contextRef="#ctx0" brushRef="#br0" timeOffset="-121338.107">4003 8691 402 0,'0'0'401'0,"0"0"-251"15,0 0-21-15,-124-33-16 16,80 29-26-16,-4 4-16 0,1 0-8 15,1 4-17-15,-2 19-8 16,4 11-20-16,2 9-7 16,9 20 2-16,13 11-8 15,15 14 3-15,5 8-2 16,18 3-6-16,29 1 4 16,15-4-4-16,16-9 2 15,7-13 1-15,4-18-3 16,-9-16-4-16,-6-18 4 15,-8-13-2-15,-1-9 2 16,5-19 1-16,7-27 4 16,4-16 5-16,-6-15-10 0,-8-9 7 15,-20-12-1 1,-14-7 3-16,-26-2 11 0,-7-2-4 16,-52 7-2-16,-41 9 4 15,-25 16-9-15,-14 16-7 16,1 15-2-16,15 19 0 15,18 14-1-15,20 13-5 16,20 3-3-16,15 32-30 16,10 24-43-16,12 14-32 15,11 16-30-15,10 7-58 16,0-2-58-16,27-3-147 16</inkml:trace>
  <inkml:trace contextRef="#ctx0" brushRef="#br0" timeOffset="-120518.926">6735 8664 848 0,'0'0'209'15,"0"0"-110"-15,0 0 4 16,0 0-13-16,-124-51-23 16,92 51-9-16,-4 9-20 15,-8 33-14-15,0 16-5 16,3 19-7-16,7 11 0 15,17 6 7-15,12 3-8 16,5 1-6-16,10 0-2 16,23 0-1-16,17-3-4 0,20-11-2 15,20-16-6-15,18-13 7 16,6-24-3-16,-3-17 6 16,-10-14 2-16,-14-1 0 15,-12-32 7-15,-8-11 2 16,-9-18 5-16,-6-16 18 15,-17-17 0-15,-15-12-9 16,-20-12-11-16,-9-8-6 16,-54 3 3-16,-32 12-6 15,-28 13-2-15,-10 24-1 16,-4 19 0-16,15 18-4 16,24 17 0-16,27 13-40 15,29 8-16-15,15 0-35 16,13 23-28-16,14 14-42 0,0 9-38 15,18 9-62-15,16-5-135 16</inkml:trace>
  <inkml:trace contextRef="#ctx0" brushRef="#br0" timeOffset="-114863.478">4830 6006 232 0,'0'0'250'0,"0"0"-163"16,0 0 15-16,0 0-27 16,0 0-10-16,-162-51-19 15,68 51-21-15,-22 0-2 16,-16 0 1-16,-6 0 0 15,1 0 7-15,-2 4-9 16,-10 0 6-16,-18 5-9 16,-22 0-16-16,-21 7-3 0,-22 4-11 15,-13 5-14 1,5 2-9-16,1 0-7 0,19-4 7 16,21-2 14-16,23-5 12 15,29-5 7-15,25-2 2 16,16-1-2-16,9 2-9 15,-3 6-3-15,-12 0-7 16,-15 2 7-16,4-2 13 16,9 0 0-16,19-4 2 15,28-3 1-15,13-2 6 16,19-1-7-16,15 0 8 16,4 5-5-16,6 0-5 15,-4 5 0-15,-2 7 4 16,-4-2 4-16,3 6 6 0,-4 1 0 15,1 4-2-15,5 6-1 16,1 8-4-16,8 13 5 16,3 8-1-16,3 13-1 15,0 12-2-15,0 15-2 16,0 19 9-16,0 18 0 16,0 17 2-16,0 6 6 15,0-1 9-15,9-7-6 16,1 1 3-16,0 5 2 15,-1 3 6-15,-5 14 2 16,2 3-8-16,-4 3-11 0,0 9-6 16,2 1 1-1,3 0-3-15,4 1-2 0,5-8 1 16,2-19-4-16,-1-18 4 16,-3-29-4-16,-1-28-6 15,-4-17 6-15,-5-23-1 16,3-17-3-16,-7-15 2 15,3-13-5-15,-1-6 1 16,-2-6 2-16,0 3 0 16,0-3 0-16,0 1-1 15,0 0-1-15,0 1-2 16,0 1-3-16,0-2-3 16,0-1-1-16,8 0-3 0,17 0-4 15,29 0 14-15,37 0 1 16,40-19 4-16,38-3-3 15,20-2-1-15,15 4-1 16,1 1-1-16,-5 3-1 16,10 0 2-16,4-5 0 15,4-8 0-15,20-1 1 16,5 1-2-16,13-1 0 16,10 5-7-16,-6 5-6 15,-2 7-15-15,-13 2 0 16,-8 1 12-16,-19-2-1 15,-8-3-4-15,-5 0 17 16,-5-3 5-16,7 4 1 16,3-3 0-16,-10 6 1 0,-8 0 3 15,-12 5-4-15,-20 4 3 16,-17 2-3-16,-18 0 1 16,-15 0 1-16,-4 0-2 15,2 0 4-15,-2 0 6 16,4 0-3-16,-8 0-1 15,-4 0-1-15,-11 0-5 16,-14 0 9-16,-5 0 6 16,-11 0-4-16,-8-7 3 15,-7-10 2-15,-9 2 2 16,0-6 0-16,-10-2-7 16,2-2 1-16,2-3 6 0,-2 2-9 15,4 2-4 1,-3 2-3-16,-4 5-2 0,-4 3 2 15,-5-5 0-15,1 1 0 16,-1-6 1-16,1-7-3 16,-3-8 5-16,0-11 0 15,3-13 1-15,-2-12-4 16,7-17 0-16,0-9 4 16,-1-13-1-16,-2-10-4 15,-3-13 5-15,-4-10-2 16,-3 1-4-16,2-7 2 15,-4 0-2-15,5 2 8 16,-3 0-7-16,4 5-1 16,-4 12 11-16,1 3-2 15,2 0 0-15,0 6 2 0,-5 2-6 16,5 3 3-16,-5 7-2 16,-4 13-6-16,0 10 12 15,0 8-11-15,0 4 6 16,-8-5 1-16,-6-3-7 15,1-4 6-15,0 3-7 16,-3 10 0-16,1 6-1 16,-6 7 1-16,-8 6 0 15,-4 3 0-15,-5 4-5 16,-7-3 5-16,-3-3 0 16,-4 1-3-16,-4 4 2 15,0 3-2-15,-2 5 3 0,-6 7 0 16,-18 3-8-16,-25 2 2 15,-35 4-10-15,-51 11-16 16,-56 9-5-16,-69 8-34 16,-52 0-94-16,-40 0-128 15,-34 0-434-15</inkml:trace>
  <inkml:trace contextRef="#ctx0" brushRef="#br0" timeOffset="-104160.278">1350 5302 576 0,'0'0'162'0,"0"0"-87"0,0 0 11 15,0 0 40-15,0 0-19 16,0 0-43-16,0 0-8 15,-69-17-12-15,69 16-19 16,0-1-25-16,19-4-2 16,35-4 2-16,29-3 8 15,30-2 3-15,12-1-6 16,-9 0-4-16,-16 5 1 16,-20 1-2-16,-24 6-18 0,-22 2-42 15,-19 1-23 1,-15 1-64-16,0 0-35 0,-29 0-25 15,-11 1-175-15</inkml:trace>
  <inkml:trace contextRef="#ctx0" brushRef="#br0" timeOffset="-103940.623">1799 5216 349 0,'0'0'234'0,"0"0"-87"15,0 0-26-15,0 0-10 0,0 0-47 16,0 0-43-16,-48 82 38 15,39-28 8-15,6 5-19 16,3 4-9-16,0-3-15 16,0 3-11-16,3-6-7 15,8 0-6-15,0-7-4 16,-2-4-54-16,0-11-45 16,0-4-95-16,1-13-63 15,11-8-183-15</inkml:trace>
  <inkml:trace contextRef="#ctx0" brushRef="#br0" timeOffset="-103049.712">1982 5761 441 0,'0'0'182'0,"0"0"-42"16,0 0-40-16,0 0 23 15,0 0-50-15,0 0-41 16,-11-36-12-16,27 36-9 15,10 0-5-15,11 14-1 16,5 12 5-16,2 4 4 16,1 3 2-16,-7 0-12 15,-7-1 9-15,-11-3-7 16,-7-8-3-16,-11-5 1 16,-2-3-4-16,0-6-3 15,-8-1 3-15,-21-3-1 16,-7-3-2-16,-2 0-8 0,2 0 11 15,10-4 6-15,12-5 0 16,12 0 3-16,2-4-2 16,0-4-6-16,25-2 0 15,10-7 0-15,15-4-1 16,5 0 0-16,7 0 0 16,0 2 0-16,-6 0 5 15,0 0-4-15,-9 2 5 16,-7-1 2-16,-4 4 4 15,-7 2 11-15,-7 5 3 16,-13 7 0-16,-7-2 8 16,-2 5-1-16,-2-2-11 15,-16 2-20-15,-8 3-2 16,-3 3-1-16,0 0-3 16,-3 12-5-16,3 13 6 0,9 8-2 15,7 4 4-15,11-1-7 16,2 1 4-16,6-5 3 15,26-4 0-15,12-4-2 16,16-7 2-16,2-4 2 16,3-5 5-16,-9-8-2 15,-11 0-1-15,-8 0 2 16,-10 0-3-16,-5-6 2 16,-4-6 8-16,-5-2-3 15,-8-6 8-15,-5-5 1 16,0 0-5-16,0-2-1 15,-3 2-6-15,-8 2 1 16,3 10 6-16,1 3-4 16,0 1-6-16,5 5-3 0,-3 1 0 15,5 3 0-15,-2 0-4 16,2 0 2-16,0 0 2 16,0 0-8-16,-2 0 4 15,0 0-1-15,-5 0-4 16,-4 16 7-16,-2 10-3 15,0 6 2-15,5 4 3 16,8 2-6-16,0-4 2 16,3-2 0-16,23-7-1 15,6-4-3-15,13-6-13 16,15-6 7-16,9-4 4 16,8-5-13-16,-7 0-29 15,-24 0-60-15,-23 0-99 16,-23 0-202-16</inkml:trace>
  <inkml:trace contextRef="#ctx0" brushRef="#br0" timeOffset="-101940.526">3914 6017 336 0,'0'0'216'0,"0"0"-120"16,0 0-5-16,0 0 9 16,0 0-9-16,0 0-27 15,-2-11-19-15,18 4-14 16,10 1-6-16,19 1-9 16,11 1-8-16,13-1 0 15,16 4-7-15,19 1 10 0,23-3-3 16,22 0-3-1,16 1-2-15,5-1-3 0,1 3-1 16,-6 0 1-16,-9 0 0 16,-18 0 0-16,-16 11 3 15,-23-5 0-15,-24-1-2 16,-17 1 4-16,-16-4 0 16,4 0 2-16,-7-2 11 15,-3 0 2-15,-3 0 2 16,-10 0-7-16,-3 0 5 15,-9-4-1-15,-5 1-4 16,-1 0 1-16,-5 2-6 16,0 1-3-16,0 0 3 15,0 0-10-15,0-3 4 16,0 3 0-16,0 0-4 0,0 0 0 16,0 0-2-1,2 0 0-15,0 0-2 0,-2 0-8 16,0 0 1-16,0 0-10 15,0 0-8-15,0 0-5 16,0 0-3-16,3 0 3 16,4 0 12-16,6 0 15 15,3-1 6-15,3-2 1 16,-1 0 0-16,-3-2 1 16,4-1-1-16,-3 0 0 15,3 0 3-15,6-2-2 16,2-3-2-16,2 4 1 0,-2 0-2 15,-2 1 2-15,5-1 0 16,8-1 0-16,2 2-1 16,4-3 1-16,1 2 0 15,4 0 0-15,18 0 0 16,13 3 0-16,13 4-3 16,8 0 3-16,-5 0 0 15,-12 0 0-15,-10 0 2 16,-9 0 0-1,-14 0-2-15,-9-2 1 0,-15 2-1 16,-14-2 1-16,-6 0 1 16,-7 2 1-16,0-2 2 15,0 2-5-15,0 0-5 16,0 0-16-16,0 0-47 0,0 0-36 16,-3 0-34-16,-7 0-101 15,-3 0-178 1</inkml:trace>
  <inkml:trace contextRef="#ctx0" brushRef="#br0" timeOffset="-99578.672">7328 5847 29 0,'0'0'156'16,"0"0"-146"-16,0 0 23 15,0 0-6-15,0 0 35 16,0 0-11-16,0 0-6 16,-13 0-4-16,13 0 8 15,0 0-4-15,0 8-5 16,0-2 1-16,6 2-4 15,16 1-1-15,14-3 11 16,11-4-13-16,4 3-16 16,-5-3-9-16,-5 2-8 15,-10 0 4-15,-9 0-5 16,-6 0 1-16,-3-2 0 0,3 0 6 16,-1-2 21-16,3 0 18 15,3 0-9-15,-6 0-7 16,-4 0-12-16,-4 0 1 15,-3 0-6-15,-1 0-10 16,-1 3-3-16,2 0 1 16,0 0-1-16,-1-3 0 15,-1 0 4-15,-2 0-1 16,0 0-3-16,0 0-63 16,0 0-89-16,0 0-104 15</inkml:trace>
  <inkml:trace contextRef="#ctx0" brushRef="#br0" timeOffset="-95858.569">4008 4984 559 0,'0'0'304'0,"0"0"-166"16,0 0-4-16,0 0-9 15,0 0-29-15,0 0-27 16,0 0-12-16,2-37-19 16,-2 37-14-16,0 7-11 15,0 20-11-15,0 15 1 16,0 14 18-16,0 6 7 16,0 3-18-16,0-4 0 15,0 0-5-15,0-5-3 16,0-14 2-16,0-14-1 0,0-15-2 15,0-8 1-15,0-3-1 16,0-2 9-16,0 0 10 16,0-8 9-16,0-30 5 15,0-18-30-15,0-16-4 16,8-12 5-16,2-6-4 16,-1 6 1-16,-1 13-1 15,2 18-1 1,-6 21 1-16,3 17-1 0,-5 4-1 15,2 10 0-15,-2 1-10 16,0 0-5-16,6 0-1 16,9 18-8-16,17 26 11 15,13 19 14-15,9 12 0 0,1 9 1 16,-4-1-1 0,-7-7-1-16,-13-12 0 0,-14-13-2 15,-13-9-2-15,-6-13-4 16,-14-6-6-16,-40-4-18 15,-28-8-21-15,-27-4-48 16,-10-5-25-16,15-2-5 16,28 0-12-16,36 0-41 15,31 3-25-15,9-3-137 16</inkml:trace>
  <inkml:trace contextRef="#ctx0" brushRef="#br0" timeOffset="-95340.603">4629 5248 677 0,'0'0'179'0,"0"0"-55"16,0 0 2-16,0 0-22 16,0 0-31-16,0 0-20 15,14-46-24-15,-14 46-14 16,0 1-13-16,2 19-2 15,-2 10 0-15,0 15 2 16,0 1 11-16,0 0-2 16,-4-4-3-16,-6-8-7 15,4-6 4-15,1-11-3 16,5-6 0-16,-2-7-2 0,2-2 1 16,0-2 6-16,0 0 4 15,0 0 14-15,2-24 23 16,19-21-16-16,6-24-29 15,4-11-2-15,2-13-1 16,-2-5 3 0,-4 7 2-16,-7 16-4 0,-6 26 2 15,-8 26 5-15,-4 16 12 16,-2 6-15-16,0 1-5 16,0 5-14-16,7 38-9 15,-1 21 23-15,2 20 0 16,0 2 1-16,-1-6 2 15,-1-8-3-15,2-13 1 0,-2-9-2 16,1-12-7-16,-1-8-37 16,-2-10-33-16,6-8-37 15,-1-6-63-15,4-6-59 16,3 0 2-16,-6-16-78 16</inkml:trace>
  <inkml:trace contextRef="#ctx0" brushRef="#br0" timeOffset="-95186.657">4705 5304 155 0,'0'0'145'0,"0"0"-5"16,0 0 14-16,0 0-22 15,0 0-46-15,0 0-51 0,-18-61-23 16,87 53-9-16,18 2-3 16,7 5-32-16,-7 1-162 15,-7 0-306-15</inkml:trace>
  <inkml:trace contextRef="#ctx0" brushRef="#br0" timeOffset="-94584.62">5456 5053 452 0,'0'0'303'0,"0"0"-181"0,0 0 19 16,0 0-4-16,0 0-29 15,0 0-45-15,-78-99-19 16,76 99-10-16,-1 0-23 16,-6 3-11-16,-8 25-11 15,-5 16 11-15,-7 11 2 16,6 2-2-16,8 4 1 16,9-6-2-16,6-2-4 15,0-7 4-15,8-8-3 16,15-10-11-16,0-10-4 15,2-5-2-15,0-7 10 16,0-6 11-16,-4 0 0 16,-5 0 2-16,-5-19 6 15,-7-5 1-15,-4-2-9 16,0-4 0-16,-2 2-6 0,-15 2 3 16,3 5-1-16,5 9 4 15,9 6 3-15,0 6-3 16,0 0-3-16,0-1-8 15,16 1-5-15,6 0 9 16,7 0 6-16,-4 0 2 16,-5 0-2-16,-7 1 2 15,-2 8 2-15,-2-1 2 16,0 4 1-16,-5 3 5 16,-1 6-3-16,-1 6-2 15,-2 6 8-15,0 5-4 16,0 8 6-16,0 10 0 15,0 7-9-15,4-1 3 16,6-4 18-16,-2-10-12 0,1-8-12 16,3-9-4-16,-6-10 0 15,3-4-22-15,-3-14-59 16,6-3-86-16,-3-8-185 16,-1-28-484-16</inkml:trace>
  <inkml:trace contextRef="#ctx0" brushRef="#br0" timeOffset="-94294.865">5931 4761 749 0,'0'0'172'15,"0"0"-24"-15,0 0-27 16,0 0-40-16,0 0-56 15,0 0-19-15,46 73 30 16,10-4 18-16,4 12-19 16,-2 4-11-16,-11 7-13 15,-10 0-5-15,-16-3 1 16,-19-3-6-16,-2 2-2 16,-27-6 0-16,-24-1-19 15,-25-9-51-15,-15-10-71 16,-18-10-89-16,-3-10-134 15</inkml:trace>
  <inkml:trace contextRef="#ctx0" brushRef="#br0" timeOffset="-93812.542">3997 4609 761 0,'0'0'128'0,"0"0"2"0,0 0 16 15,0 0-45 1,0 0-44-16,0 0-26 0,-98 27-9 15,53 29 5-15,-4 12 12 16,2 10-11-16,3 19-1 16,5 13 3-16,16 4-3 15,11 3-9-15,12-9-14 16,31-6-3-16,38-6-1 16,36-5-32-16,29-13-76 15,33-16-44-15,16-22-254 16</inkml:trace>
  <inkml:trace contextRef="#ctx0" brushRef="#br0" timeOffset="-83177.533">10175 2002 407 0,'0'0'108'15,"0"0"32"-15,0 0 9 16,0 0 4-16,0 0-34 15,-123-53-26-15,110 48-2 0,5-2-8 16,8 5-15 0,0-2-11-16,0 2-4 0,0 2-22 15,0-2-15 1,31-6-15-16,35-4 1 16,37-4-2-16,31 2 0 15,8 1 0-15,-11 7-1 0,-23 5-15 16,-35-1-8-16,-30 2-33 15,-28 0-36-15,-15 0-48 16,-11 9-55-16,-45 12-36 16,-17 5 81-16,-10 0-57 15,7-6 16-15,17-6 96 16,16-6 88-16,16-8 8 16,12 0 91-16,8 0 90 15,7 0 4-15,0-8-50 0,0 2-21 16,0 4-8-1,0 2-35-15,0 0-23 0,0 0-16 16,0 12-19-16,0 15 17 16,2 12 22-16,1 8-9 15,-1 3 1-15,-2 3-10 16,0 0-5-16,0-3-3 16,-2 0-11-16,-6-4-2 15,2-4-10-15,-1-8 0 16,3-10-3-16,2-10 0 15,2-5-9-15,-2-9-12 16,2 0-2-16,-5 0 10 16,-2 0 5-16,-2-15-5 15,-4 1 5-15,-3-4 0 16,-1 2 3-16,-1 2-6 0,3 4 4 16,3 3 3-16,7 4-2 15,3 3 1-15,2-2 1 16,0 2-20-16,5-1 0 15,26-8-1-15,14-3 15 16,14-6 10-16,7-4 0 16,-2-3 1-16,-4 0 5 15,-2-3-5-15,-5 0 4 16,-10 2 6-16,-12 5-3 16,-11 10 7-16,-13 5 0 15,-7 4 0-15,0 2 8 16,0 0-13-16,0 0-7 0,-5 0-3 15,-12 0-5 1,-4 0 0-16,-1 9 1 0,7 1 1 16,4 3 0-1,1 2-3-15,8 4 1 0,2 2 2 16,0 1-2-16,0 3 3 16,14-1-2-16,10 2 0 15,3 2 4-15,-1-1 0 16,-1-4 0-16,-10-1 0 15,-7-6-1-15,-6-6 0 16,-2-4 1-16,0-1 0 16,-18-2 2-16,-18-3 6 15,-6 0 6-15,-3 0-7 16,12-12-3-16,8-6-4 16,14-4-16-16,11-6-27 0,15-4-37 15,45-6-123-15,30 0-135 16</inkml:trace>
  <inkml:trace contextRef="#ctx0" brushRef="#br0" timeOffset="-82513.649">11585 2320 420 0,'0'0'212'0,"0"0"-189"0,0 0 41 16,0 0 35-16,0 0-39 15,0 0-37-15,114 0 22 16,-47 0 12-16,6-1-29 16,-11-8-16-16,-12-1-7 15,-15-2 0-15,-14 1 15 16,-13 0 6-16,-3-2-5 16,-5-1 1-16,0 2-14 15,-9 1-7-15,-18 4-1 16,-6 5-4-16,-5 2 1 15,3 0-2-15,8 10 0 16,4 11-1-16,12 5-8 0,7 4 6 16,4-3-2-16,11 2-11 15,27-8 1-15,11-4 6 16,7-9 1-16,4-8 13 16,-3 0 0-16,-3 0 1 15,-9-4 1-15,-14-12 10 16,-7 0 26-1,-10-4 20-15,-6 0-1 0,-3-2-1 16,-3 3-15-16,-2 6 1 16,0 7-6-16,0 3-10 15,0 3-10-15,0 0-16 16,0 0-3-16,0 9-7 16,2 14-1-16,3 9 11 15,-5 7 3-15,3-3-3 16,-1-2 3-16,2-4-3 15,2-6-1-15,7-7 0 16,1-8 1-16,1-5 0 0,6-4 6 16,1 0 3-16,1-13 15 15,-1-14 1-15,-2-7-7 16,-3 0 0-16,-1-2-12 16,-7 4-6-16,-3 6-5 15,0 12-41-15,-4 5-20 16,4 9-41-16,3 0-49 15,9 0-89-15,5 18 1 16,-2 1 18-16,-3 1-81 16</inkml:trace>
  <inkml:trace contextRef="#ctx0" brushRef="#br0" timeOffset="-81540.625">12639 2408 189 0,'0'0'207'0,"0"0"-96"15,0 0-1-15,0 0 0 16,0 0-12-16,0 0-11 15,83-34 2-15,-67 20-5 16,-5 0-17-16,-3-3-19 16,-4 4 4-16,-1-3-22 15,-3-1-9-15,0 5 1 16,0 1-11-16,0 7 1 16,-3 0-5-16,-3 4-7 15,-5 0-2-15,-9 1-12 0,-3 22 10 16,0 8 3-16,2 4-3 15,13-1 0-15,3-2-4 16,5-4-3-16,0-6 8 16,7-4-3-16,8-8 6 15,5-2-2-15,1-6 4 16,4-2 1-16,2 0 5 16,5-4-2-16,-1-14 6 15,2-2 0-15,0-4 0 16,2-2 1-16,-2 4-7 15,-6 4-1-15,-8 4-3 16,-7 8 0-16,-5 4-2 16,-5 2-3-16,0 0-3 15,2 0-3-15,3 6 1 16,4 10 8-16,-2 0-5 0,2 0-2 16,1 1 6-16,-4-6-4 15,5-1 5 1,-1-2-2-16,1-4 5 0,1-2-2 15,3-2 0 1,1 0 1-16,0 0 6 16,2-6-5-16,-2-6 0 0,-3-2 1 15,-4 0-3-15,1 4 1 16,-8 4 0-16,-2 4-1 16,0 2-1-16,-2 0-5 15,5 0-3-15,7 0-3 16,0 0-2-16,11 10 5 15,-1 2-15-15,4-5 2 16,-1-4 17-16,0-3 3 0,-3 0 1 16,-2 0 2-1,0-3 1-15,-5-14 9 0,1-2 2 16,-5-2 8-16,-1 1 9 16,-6 4-12-16,-2 2 5 15,-2 8 4-15,0 2 1 16,0 4-5-16,0 0-24 15,0 0-8-15,-4 16-10 16,-16 18 14-16,-7 16 4 16,0 6 1-16,5 8 0 15,4 7-1-15,7 5 1 16,4 5 1-16,5 4-4 16,2 3 2-16,0 7 0 0,0-3 3 15,2 2-3-15,3-5 0 16,-3-16 3-16,-2-15 0 15,0-22 12-15,0-17-5 16,0-17 5-16,0-2 8 16,-29-6 2-16,-24-24 3 15,-21-8-28-15,-13-9-24 16,-2 2-10-16,8 0-24 16,19 1-12-16,20 4 11 15,30-4-24-15,12-2-34 16,52-8-123-16,26-11-196 15</inkml:trace>
  <inkml:trace contextRef="#ctx0" brushRef="#br0" timeOffset="-80347.306">14030 2338 567 0,'0'0'155'0,"0"0"-85"16,11-125 47-16,-11 88 43 0,0 2-30 16,0 9-41-16,0 7-23 15,0 12 2-15,0 3-7 16,0 4-26-16,0 0-17 16,0 0-16-16,0 18-2 15,-7 23-12-15,-4 17 12 16,-2 14 6-16,-1 6-3 15,5 2-1-15,3-5-1 16,4-9-1-16,2-12 0 16,0-12-9-16,0-12-1 15,0-14 0-15,0-8-8 16,0-8-4-16,0 0 4 16,2-2 5-16,0-24 8 15,4-11-34-15,-6-7-11 16,0 3 12-16,0-2 3 15,-15 7 7-15,-5 8-6 16,3 6 18-16,0 10 10 0,9 4 1 16,6 4 5-1,0 4 3-15,2 0-3 0,0 0 0 16,0 0-2-16,0 0-4 16,12 0 4-16,11-4 2 15,4 1 3-15,-1-2 2 16,1 3-4-16,-1 0 0 15,-1 2 3-15,-2-2-2 16,-6 0 5-16,-7 2 3 16,-6 0 8-16,-4-2 4 15,0 2 0-15,0 0-2 16,0 0-1-16,0 0-11 0,2 0 2 16,5 0-10-16,11 18 1 15,8 12 0-15,8 4 7 16,2 6-4-16,-5 0-1 15,-2 1-1-15,-2-1-2 16,-6-4 0-16,-3-5 1 16,-7-6-1-16,-4-9 0 15,-7-6-4-15,0-8 0 16,0-2-7-16,-13 0-1 16,-21 0 1-16,-3-10 1 15,0-6-14-15,14 2 7 16,18 1 6-16,5 1-3 15,17-2-11-15,26-4-21 16,10 0 6-16,1 0 16 0,-3-3 17 16,-4-4 7-16,-10 0 4 15,-5 0 3-15,-8 1 4 16,-5 0 15-16,-7 0 6 16,-5-2 11-16,-4 2-6 15,-3 4-7-15,0 6-3 16,0 7 1-16,0 4-8 15,0 3-12-15,-3 0-8 16,-8 3-17-16,-6 18 12 16,-6 5 4-16,1 6 1 15,9 0-2-15,5 2 1 0,8 0-2 16,3 0-7 0,28-2 2-16,7-5 8 0,4-10-10 15,0-4 3-15,-3-7 6 16,-6-6 1-16,-2 0 3 15,-2-2 3-15,-4-16 1 16,-3-4 7-16,-6-9-1 16,-5-3 7-16,-9-2 1 15,-2 6-5-15,0 6 7 16,0 7-5-16,-11 6-1 16,-1 7-1-16,4 4-16 15,-5 0-7-15,-1 4 4 16,-1 18-4-16,3 6 5 0,5 0-1 15,7 2 0 1,0-2-1-16,5-2-9 0,35 1-6 16,27-4-17-1,37 4-52-15,23-7-85 0,6-6-137 16,-18-12-355-16</inkml:trace>
  <inkml:trace contextRef="#ctx0" brushRef="#br0" timeOffset="-79721.449">16095 2687 424 0,'0'0'171'15,"0"0"-89"-15,0 0-7 16,0 0 59-16,0 0-3 16,0 0-35-16,26-55-25 15,-23 37-10-15,-3 0-6 16,0-1-17-16,0-4-10 0,-9 1-2 15,-11 3-19-15,-4 2-7 16,-5 9 0-16,-2 6-8 16,-3 2 1-16,-1 0 3 15,4 22-3-15,4 11-2 16,8 4-1-16,15 2-1 16,4-2 3-16,7-2-7 15,19-11 7-15,10-10-3 16,7-8 4-16,3-6 7 15,1 0 1-15,-5-4 2 16,-10-17 4-16,-10-5-3 16,-7-2 7-16,-5 2 8 15,-4 2-5-15,-1 8 9 0,-3 9-2 16,-2 4-4-16,2 3-8 16,-2 0-9-16,2 0-9 15,2 18-6-15,6 9 14 16,3 2 1-16,7 4 0 15,4-3 1-15,10 0-2 16,4-4-4-16,4-6-9 16,3-4-16-16,-9-8-27 15,-7-8-47-15,-12 0-89 16,-15-19-142-16</inkml:trace>
  <inkml:trace contextRef="#ctx0" brushRef="#br0" timeOffset="-78537.286">17430 2369 879 0,'0'0'135'0,"0"0"-97"0,0 0 31 16,0 0 42-16,0 0-4 15,0 0-50-15,-2-65-26 16,4 65-9-16,2 0-7 16,7 10-13-16,9 16-2 15,7 10 18-15,0 8 5 16,0-4-4-16,-8 1-4 0,-5-5-9 15,-5-4-1-15,-7-6 3 16,-2-7 0-16,0-5-4 16,0-5 0-16,0-7-4 15,0-2 4-15,0 0 5 16,0 0 4-16,0-8 8 16,0-21 12-16,-2-10-22 15,-11-16-6-15,-1-3-3 16,-1-6 0-16,-1-1-2 15,3 6 1-15,-1 6 1 16,3 11-2-16,7 14 1 16,-1 12 0-16,5 8 0 15,0 8-2-15,0 0-5 16,0 0-9-16,0 0-3 0,16 12-8 16,23 14 11-16,19 12 14 15,17 9-1-15,2 7-4 16,-3 2 3-16,-12 0 1 15,-17-3 1-15,-19-8 0 16,-15-6-2-16,-11-7-2 16,0-4-1-16,-23-2 1 15,-33-2-8-15,-21-6-17 16,-16-5-20-16,1-1-31 16,17-5-9-16,26-1-1 15,24-2-48-15,25-2-55 16,0-2-9-16,45 0 16 15,20-6 23-15</inkml:trace>
  <inkml:trace contextRef="#ctx0" brushRef="#br0" timeOffset="-78061.607">18272 2410 487 0,'0'0'192'15,"0"0"-94"-15,0 0 30 16,0 0 29-16,0 0-45 15,0 0-52-15,9-34-26 16,-9 34-14-16,0 12-20 0,0 19 1 16,-14 7 14-16,-5 6 12 15,-2-1 0-15,-1 0-11 16,2-7-8-16,2-7 1 16,4-6-3-16,6-9-3 15,3-8-1-15,5-5-1 16,0-1 4-16,0 0 6 15,0 0 20-15,0-17 17 16,0-17-17-16,0-15-26 16,0-6-3-16,7-10-1 15,13-5-1-15,5-3 0 16,6 4 1-16,5 4-1 16,-5 15-6-16,-6 18 4 15,-13 16-1-15,-7 11-3 16,-3 5 2-16,0 0-10 0,6 31-9 15,0 15 15-15,-3 14 4 16,-3 9 4-16,-2 5-1 16,0-4 0-16,2-2-1 15,6-8 0-15,4-10-18 16,3-7-20-16,1-11-19 16,-1-6-48-16,-3-10-59 15,-5-8-50-15,-7-8-119 16</inkml:trace>
  <inkml:trace contextRef="#ctx0" brushRef="#br0" timeOffset="-77854.658">18072 2494 4 0,'0'0'633'0,"0"0"-549"15,0 0-16-15,0 0-3 16,0 0-20-16,158-14-16 15,-85 14-7-15,3 0-12 16,-7 0-9-16,-2 0-1 16,-7 0-21-16,-6 0-59 15,-6 0-73-15,-5-16-131 16</inkml:trace>
  <inkml:trace contextRef="#ctx0" brushRef="#br0" timeOffset="-77237.699">18938 2185 403 0,'0'0'89'16,"0"0"20"-16,0 0 20 16,0 0 15-16,0-110-23 15,-2 98-18-15,-4 8-33 16,-2 2-8-16,-1 2-28 16,-6 0-21-16,-9 6-9 15,-8 22-4-15,1 7 0 16,2 8 2-16,7 4-2 15,7 3 3-15,3 3 1 16,8-2-4-16,4-1 0 16,0-6 0-16,0-7-9 15,16-10-10-15,3-7 0 0,1-10-15 16,1-8 8 0,-4-2 13-16,3 0 12 0,-2-14-1 15,0-9 0-15,-3-8 0 16,-3-3-1-16,-4 2 0 15,-1 4-1-15,-3 6 4 16,-1 10 3-16,2 6-3 16,-3 4 0-16,0 2 0 15,2 0-4-15,1 0-5 16,5 0-8-16,4 0 10 16,1 0 7-16,2 0 0 15,-7 0 2-15,-2 0 6 16,-4 0-4-16,0 2 8 0,-1 3 4 15,1 2 6 1,0 7 8-16,0 8 4 0,-1 6 0 16,-3 8 1-16,0 8-8 15,0 5 6-15,0-4-8 16,-11 4 0-16,0-5-7 16,-1-6-1-16,2-2-1 15,1-2-6-15,1-5-5 16,6-6-1-16,2-1-4 15,0-4-1-15,0-3-5 16,10-5-30-16,7-9-26 16,6-1-38-16,-1-6-66 15,2-32-194-15</inkml:trace>
  <inkml:trace contextRef="#ctx0" brushRef="#br0" timeOffset="-76661.566">19607 2007 729 0,'0'0'58'0,"0"0"-28"16,0 0 85-16,0 0 10 15,0 0-66-15,0 0-42 16,-21-94-12-16,38 89-5 16,2 5 0-16,4 0-3 15,-1 11 3-15,4 9-4 16,1 10 4-16,-2-3-2 15,-1 0 1-15,-7-1 1 16,-5 0-2-16,-7-2-5 0,-5 4-5 16,-11 2 1-1,-30-2 0-15,-10-4 11 16,0-1 6-16,9-7 3 0,13-8-4 16,17-2 3-16,10-2 0 15,2 0-1-15,0 3-1 16,0 5 7-16,0 5 5 15,0 1-3-15,0 2 4 16,2 2-2-16,2 2-2 16,4 2-7-16,-2 4-3 15,3 0-1-15,1 4 1 16,2 0 0-16,1-1-3 16,1-3-1-16,1 0-2 0,6-4-9 15,-3-4-41 1,-1-3-45-16,-1-2-82 0,-5 0-54 15,-6-4-105 1</inkml:trace>
  <inkml:trace contextRef="#ctx0" brushRef="#br0" timeOffset="-76332.238">19696 2825 384 0,'0'0'115'0,"0"0"4"16,0 0 21-16,0 0-21 15,0 0-37-15,0 0-27 16,-7 0-11-16,7 0-22 16,-3 0-22-16,1 4-2 0,0 6 2 15,2 0 2 1,0 2 2-16,0 0-4 0,0 0 2 16,2 1 5-16,10-6-4 15,1-3 3-15,0-1 3 16,3-3-3-16,1 0 10 15,4 0 2-15,-3-11 1 16,-3-7-2-16,-5-2-2 16,-10 1-15-16,0-6-7 15,-3 2-51-15,-19 6-59 16,-1 3-43-16,5 8-31 16,12-1-118-16</inkml:trace>
  <inkml:trace contextRef="#ctx0" brushRef="#br0" timeOffset="-75695.825">20335 2038 446 0,'0'0'90'0,"0"0"-16"15,0 0 30-15,0 0-4 16,0 0-41-16,0 0-31 15,12-29-17-15,3 29-6 16,5 0-2-16,5 0 1 16,-2 10 1-16,-2 4-2 15,-8 4-3-15,-8 2-1 16,-5 3 0-16,-5 4-4 16,-29 1 2-16,-7-1 6 0,-1-4-1 15,5-6 0 1,11-6 2-16,12-5 0 0,8-4 0 15,4 1-3-15,2-3 5 16,0 0 4-16,0 0 0 16,0 0 0-16,-3 6-4 15,-1 3 5-15,0 5 15 16,-1 11-12-16,2 4 5 16,3 4 6-16,0 1-5 15,0-1-3-15,0 3-5 16,0-1 9-16,0-1 1 15,5-2-9-15,-2-3-1 16,-3-3-5-16,2-4-1 16,-2-6 0-16,2-3-5 0,0 0-1 15,3-5-1-15,-3 2-43 16,6 2-72-16,4 0-69 16,-1 4-74-16,-5-2-201 15</inkml:trace>
  <inkml:trace contextRef="#ctx0" brushRef="#br0" timeOffset="-75347.465">20233 2926 320 0,'0'0'259'15,"0"0"-222"-15,0 0 66 0,0 0 41 16,0 0-22-1,0 0-56-15,0 0-11 0,0 0-13 16,0 0-33-16,0 0-9 16,0 0-2-16,0 6 1 15,0 3 1-15,0 3 4 16,0 1 1-16,0-2-5 16,8 1 4-16,10-3 2 15,9-1 5-15,2-7 8 16,-3-1 18-16,-3 0 2 15,-7-1 2-15,-7-16 2 16,-9-2-9-16,0-6-18 0,-13-1-16 16,-26 2-42-1,-1 12-57-15,-2 11-76 0,9 1-169 16</inkml:trace>
  <inkml:trace contextRef="#ctx0" brushRef="#br0" timeOffset="-64189.613">20235 3511 355 0,'0'0'240'0,"0"0"-131"15,0 0-18-15,0 0-4 0,0 0-5 16,0 0-13-16,0 0-15 16,0 0-16-16,-11-20-5 15,13 18-6-15,11-2 0 16,14 4 2-16,20-1 7 15,26 1-10-15,21 0-13 16,8 0 2-16,3 0-15 16,-13 0 3-16,-26 1-3 15,-24-1 0-15,-23 0-16 16,-15 0-8-16,-4 3-4 16,0-3 5-16,0 0 6 15,-2 0 4-15,-7 0 5 0,2 0 0 16,2 0 5-1,1 0-3-15,2 0-1 0,-7 13-1 16,-2 15 6-16,-2 8 2 16,-6 0 5-16,6 4 1 15,5 1 4-15,0-2-3 16,8 2 2-16,0-3-5 16,0-2 1-16,0-2 2 15,2-1-2-15,2-4-5 16,-2-1 3-16,-2-6-3 15,0-3 1-15,0-7-1 16,-14-5-2-16,-6-1-3 16,-4-6-2-16,-3 0 2 15,4 0 3-15,6 0 2 0,5 0 2 16,6 0-1-16,4-3 1 16,2 0 2-1,0-1-4-15,0-2-2 0,20-1-19 16,20-8 16-16,14-6 4 15,10-2 1-15,14-5-3 16,9-8 3-16,2-4 0 16,-4-2 3-16,-14 6-1 15,-22 6-2-15,-20 11 3 16,-18 5 3-16,-9 6-6 16,-2 5 13-16,0-3-5 15,-4 1-7-15,-14 4-1 16,-2 1-6-16,0 0 0 0,4 0 2 15,5 1-2-15,2 13-2 16,5 7-1-16,2 2 0 16,2 4 5-16,0 0-3 15,11 1-6-15,11 3 4 16,7-1-2-16,2 2 9 16,-2 4 0-16,-3-4 2 15,-10-3 0-15,-5-10-2 16,-9-4 2-16,-2-8-1 15,0-1 0-15,-15-3 1 16,-14-3 9-16,-11 0-6 16,-5 0-3-16,3 0-2 15,7-9-3-15,8-2-10 16,11-2-13-16,14 2-5 16,2-10-38-16,20-8-48 0,32-8-120 15,17-7-116 1</inkml:trace>
  <inkml:trace contextRef="#ctx0" brushRef="#br0" timeOffset="-63809.596">22525 3684 594 0,'0'0'200'16,"0"0"-116"-16,0 0 20 15,0 0 14-15,0 0-46 16,0 0-46-16,5-15-7 16,-5 17-3-16,0 26-11 15,-16 15 9-15,-2 8 11 16,5 4-10-16,6-3-6 15,7-4-5-15,0-4 1 16,11-8-2-16,14-10-2 16,6-7 0-16,9-8 3 15,7-7 2-15,7-4-6 16,-1 0-6-16,-4-11-44 0,-11-15-29 16,-16-12-31-16,-15-8-80 15,-7-7-94-15,-25-5-191 16</inkml:trace>
  <inkml:trace contextRef="#ctx0" brushRef="#br0" timeOffset="-63644.364">22518 3441 103 0,'0'0'141'0,"0"0"-45"16,0 0-6-16,0 0-88 16,0 0 0-16,168-100 9 15,-108 100 26-15,-5 0 3 16,-8 0-38-16,-15 16-2 0,-17 5-35 15,-15 8-53-15,0 3-74 16</inkml:trace>
  <inkml:trace contextRef="#ctx0" brushRef="#br0" timeOffset="-63195.381">22622 3796 92 0,'0'0'125'15,"0"0"-4"-15,115 0-4 16,-62-4-13-16,1-4-43 16,-8-3-16-16,-12 5 24 15,-12-1 7-15,-11-1 11 16,-6-1 1-16,-2 0-6 0,-3-4-28 16,2 5-13-16,0 2-9 15,0 2-7-15,0 4-10 16,-2 0-10-16,0 0-5 15,0 4-11-15,0 18-8 16,0 13 19-16,0 7 0 16,0 0 5-16,0-2-5 15,0-2 1-15,0-4 0 16,0-12 2-16,0-8-1 16,0-9-2-16,0-5 6 15,9 0 31-15,7-3 32 16,11-24-3-16,6-6-16 15,3-7-30-15,-1-2-8 0,-4 3-6 16,-2 4-4-16,-4 5-2 16,-6 10 0-16,-5 5-28 15,-5 10-30-15,-5 5-29 16,1 0-53-16,0 0-84 16,-5 17-9-16,0 7-32 15,0 5-133-15</inkml:trace>
  <inkml:trace contextRef="#ctx0" brushRef="#br0" timeOffset="-62268.388">23370 3859 88 0,'0'0'208'0,"0"0"-55"15,0 0-2 1,0 0 1-16,0 0-32 0,0 0-17 16,114-75-4-16,-110 55-28 15,-2 2-20-15,-2 4 8 16,0-1-28-16,0 10-2 15,0 0-9-15,0 5-12 16,-4 0-8-16,-10 0-4 16,-5 20-7-16,-8 9 8 15,-2 7 0-15,4 0 2 16,7 0 0-16,3-4-4 16,8-7-4-16,2-2 1 15,5-8 2-15,0-8-1 16,0-6-4-16,12-1 11 0,7 0 1 15,8 0 10-15,6-19 2 16,4-8 0-16,-4 2 3 16,-4-1-4-16,-5 2-4 15,-2 6-2-15,-3 6-2 16,-9 6-4-16,-1 3-2 16,-1 3-4-16,-2 0-6 15,3 0 4-15,-1 13 4 16,0 1 0-16,0 0-2 15,-3 2 1-15,3-2 4 16,2 0-5-16,-1 0 2 16,1-3-1-16,4 0 3 15,-1-5-2-15,-2-4 4 0,5-2 1 16,-3 0 4-16,3 0 0 16,-3-6 0-16,-3-4 3 15,-4-1-5-15,-2 2 3 16,-1 5-6-16,-1 0 3 15,-2 4-3-15,2 0-2 16,-2 0-4-16,4 0 0 16,4 0-3-16,2 0-1 15,6 0 8-15,2 8-1 16,0-4 0-16,4 1 3 16,2-5 0-16,5 0 4 15,0 0-3-15,3-9 4 16,-3-7 3-16,-7-4 1 15,0-2 10-15,-11 0 1 0,-4 2 2 16,-5 6 10-16,-2 5 2 16,0 3-11-16,0 6-9 15,0 0-9-15,0 0-5 16,-13 15-9-16,-14 15 6 16,-8 14 3-16,-2 10 0 15,2 8 2-15,4 8-2 16,4 8 0-16,7 7 0 15,11 1 1-15,7 4-1 16,2 3 0-16,2-5 0 16,18-6 1-16,-2-10 3 15,-5-14-3-15,-8-20 0 16,-5-13 0-16,0-13 1 0,-40-12 0 16,-18 0 3-16,-27-12-5 15,-11-20-29-15,-2-11-23 16,9-6-16-16,20-4-32 15,29-7-41-15,40-5-107 16,22-7-157-16</inkml:trace>
  <inkml:trace contextRef="#ctx0" brushRef="#br0" timeOffset="-61724.62">24901 3525 674 0,'0'0'215'0,"0"0"-157"15,0 0 34-15,0 0 16 16,0 0-33-16,0 0-40 16,0 76 19-16,0-26-8 15,-5 5-11-15,0-1-15 16,3 0-2-16,0-4-6 15,2-8 0-15,0-10-6 16,0-13-3-16,0-10-3 16,0-8 3-16,0-1-1 15,0 0 8-15,0 0 7 0,0-13 13 16,0-17 0-16,0-12-26 16,0-12-4-16,2-3 0 15,0-2 0 1,0-2-2-16,3 1 2 0,0 8-4 15,-1 11-3-15,1 16 4 16,-1 13 1-16,-2 10-1 16,5 2-6-16,4 0-6 15,9 12-3-15,15 24 8 16,13 12 6-16,1 10 4 16,-5 6-1-16,-8-2 0 15,-12-3-1-15,-13-5 0 0,-11-6-2 16,0-8-6-16,-31-6-2 15,-20-10-17-15,-7-6-18 16,-2-6-24-16,8-3-19 16,21-8-37-16,18-1-54 15,13 0 24-15,9 0-12 16,35-18-174-16</inkml:trace>
  <inkml:trace contextRef="#ctx0" brushRef="#br0" timeOffset="-61265.798">25311 3812 417 0,'0'0'86'16,"0"0"38"-16,0 0 40 16,0 0-38-16,0 0-9 0,79-105-18 15,-76 101-19 1,-3 4-12-16,0 0-39 0,0 0-16 16,0 10-13-16,0 16-3 15,0 11 3-15,-3 4 9 16,-12 5-4-16,-1-5-2 15,-1-3 2-15,1-4 0 16,7-9-2-16,3-12-1 16,3-7-2-16,3-6 2 15,0 0 5-15,0 0 12 16,0-16 18-16,11-14 6 16,12-14-37-16,4-6-4 0,-1-7 3 15,0 0 0 1,1-3-1-16,-2-1 0 0,0 5-3 15,-1 9-1-15,-9 16 0 16,-3 13 0-16,-5 14-1 16,-7 4-4-16,4 7-9 15,0 35-7-15,1 12 12 16,-5 17 8-16,0 0 0 16,0-1 1-16,0-7 0 15,-5-4 0-15,3-9-1 16,2-8-21-16,0-7-19 15,0-11-47-15,18-13-45 16,2-7-69-16,-6-4-142 16</inkml:trace>
  <inkml:trace contextRef="#ctx0" brushRef="#br0" timeOffset="-60517.618">25219 3812 531 0,'0'0'178'15,"0"0"-127"-15,0 0 63 16,0 0 20-16,0 0-83 16,0 0-45-16,167-8-1 15,-87 8-4-15,-6 0-1 16,-14 0 1-16,-11 0-2 16,-9 0-3-16,-7-12 2 15,-4-3-6-15,-8-5 4 16,-6-2-2-16,-6 0-9 15,-4-3 9-15,-1-1-4 0,-2 3 6 16,5 1 1-16,-1 1 3 16,2 7 3-16,0-1-3 15,-1 0 3-15,-3 9 6 16,-2-1 8-16,-2 3 14 16,0 3 0-16,0 1-6 15,0 0-9-15,0 0-12 16,-2 0-4-16,-11 12 0 15,-7 15 0-15,0 1 0 16,2 5 3-16,2-1-2 16,3 1 0-16,4 0 1 15,5 1-2-15,4-2 1 16,0-1-1-16,0-1 0 0,13-7-1 16,7-2 0-16,-2-11-11 15,-2-7 8-15,-10-2 4 16,3-1 7-16,0 0 2 15,2-3 7-15,-2-15 0 16,1-5 9-16,-4 6-4 16,0-1-15-16,1 3 4 15,2 6-3-15,0 2-7 16,2 7-1-16,7 0-8 16,9 0 3-16,-1 0 1 15,-1 0 5-15,-5 0-3 16,-7 7-1-16,-1 5 2 0,-4 2 2 15,-1 6 2-15,-3 4-1 16,-4 8 6-16,0 5-1 16,0 2 1-16,0 1 8 15,-4 1-8-15,-7-1 3 16,5-5-2-16,-2-2 1 16,6-7-2-16,2-4 1 15,0-6-6-15,0-2-2 16,6-6-12-16,6-4-47 15,-3-4-51-15,-1 0-75 16,0-23-142-16</inkml:trace>
  <inkml:trace contextRef="#ctx0" brushRef="#br0" timeOffset="-59721.004">26582 3764 358 0,'0'0'252'0,"0"0"-188"0,0 0 42 16,0 0 19-16,0 0-43 15,0 0-39-15,0-75-8 16,0 65 3-16,0 2-14 16,-4 3-15-16,0-2-1 15,2 3 0-15,2 4 0 16,0-2-3-16,0 2-3 16,0 0 1-16,0 0 3 15,0 0 3-15,0 0-2 16,0 0-3-16,0 0-2 15,0 0-1-15,0 0-1 16,0 0 1-16,0 0 1 16,0 0-2-16,0 0-2 15,-2 0 0-15,-6 0 1 16,-3 2 1-16,-2 6 2 0,-5 2-1 16,1 2 1-16,-1 2 0 15,-1 0-1-15,4 5-1 16,-3 2 0-16,5 3 0 15,4 5 1-15,6-1-1 16,3-6-2-16,0-5 2 16,12-4-9-16,5-5 7 15,2-6 2-15,-3-2 12 16,-1 0 3-16,1-6 11 16,-3-13 21-16,2-4-14 15,1-4-9-15,-5-1-7 16,1 1 3-16,-6 3-5 0,0 8-7 15,-3 3-2-15,-3 12-3 16,0 1-2-16,0 0-1 16,0 0-3-16,0 0-3 15,0 0 0-15,0 0-4 16,0 20-4-16,0 12 12 16,0 6 2-16,0 2 0 15,0-2-1-15,18-4-2 16,4-8-5-16,2-3-1 15,-1-12 2-15,-3-5-1 16,-1-6-2-16,0 0-14 16,1 0-11-16,0-17-32 15,4-10-22-15,1-3-81 16,4-5-66-16,2 2-123 16</inkml:trace>
  <inkml:trace contextRef="#ctx0" brushRef="#br0" timeOffset="-58586.309">27280 3354 548 0,'0'0'185'0,"0"0"-88"0,0 0 37 15,0 0-5-15,0 0-72 16,0 0-42-16,0 13-10 16,-12 27 14-16,-3 12 6 15,5 6-7-15,0 4-10 16,6-2-3-16,4-4-5 16,0-2 0-16,0-7-2 15,0-9-21-15,0-9-26 16,0-10-10-16,0-11-43 15,2-6-35-15,-2-2 2 16,0-2 34-16,0-22-31 16,0-6-55-16,-15-6 108 0,-6 2 79 15,1 0 4 1,-2 4 28-16,2 4 69 0,2 3-18 16,5 5-2-16,2 4 8 15,7 4-29-15,0 6-25 16,4 2 3-16,0 2-32 15,14 0 11-15,15 0-17 16,9 12 1-16,0 0 13 16,-5-3 4-16,-6-4 28 15,-9-3 0-15,-5-2 6 16,-6 0 8-16,0 0 2 16,-5 0-15-16,0 0-13 15,3 4-11-15,1 2-12 16,3 5-11-16,5 7-1 0,1 4-1 15,-1 6 1-15,-4 2 1 16,2-2 2-16,-3 1-2 16,0-2 1-1,-3-4-1-15,-4-2 0 0,0-7-2 16,-2-4-2-16,0-6-14 16,0-4-2-16,0 0-6 15,0 0 3-15,0 0 18 16,-10-10 5-16,-1-8 1 15,1-1 1-15,4 2 4 16,6-1-2-16,0 3 2 16,0 4 0-16,4 1 1 15,14 0-2-15,5 0-4 0,6-1-1 16,4 4 5-16,0-4-3 16,1 4 3-16,-5-5 1 15,2-1 2-15,-2 1-1 16,-10 2 3-16,-5 0 2 15,-9 6 17-15,-5 1-4 16,0 0 1-16,0 0-10 16,0 0-10-16,-2 1-6 15,-11 2-2-15,1 0 0 16,-1 0-6-16,-1 5-1 16,-3 14 3-16,3 7 3 15,3 1 1-15,7 2 0 16,4-4-13-16,0-6-1 15,0-6-2-15,6-5 9 0,12-4 9 16,4-4 4-16,5 0 2 16,-2-2 6-16,-1-13-4 15,-7-4-2-15,0 1-4 16,-9-3 4-16,-6 3-6 16,-2 3 5-16,0 0 1 15,0 9-2-15,0 2-4 16,0 4-5-16,-4 0-2 15,0 3-10-15,-1 19 6 16,5 4 1-16,0 3-14 16,11 1-8-16,20-3-10 0,5-7-13 15,-3-8-15 1,-4-8-73-16,-11-4-38 0,-11-6-54 16</inkml:trace>
  <inkml:trace contextRef="#ctx0" brushRef="#br0" timeOffset="-58221.326">27953 3401 79 0,'0'0'195'0,"0"0"-52"16,0 0-18-16,0 0-12 0,0 0-12 15,0 0-18 1,9-24-12-16,6 24-52 0,3 0-17 15,5 18 0-15,-6 8 1 16,-3-1 1-16,-8 4 2 16,-1 3 5-16,-5-1 5 15,0-2 3-15,0-1 1 16,0 0 6-16,-7-2-4 16,-4-2-1-16,-5 2 2 15,1 1-6-15,-1-4 1 16,3 4 4-16,4-5-7 15,4-3-6-15,3 0-2 16,2-3-5-16,0-1 0 16,0 4-2-16,2-1-10 15,7 4-46-15,3 5-79 0,-8 2-106 16,-4-1-206-16</inkml:trace>
  <inkml:trace contextRef="#ctx0" brushRef="#br0" timeOffset="-57890.507">27955 4251 524 0,'0'0'129'16,"0"0"-65"-16,0 0 46 15,0 0-16-15,0 0-61 16,0 0-33-16,-20-10-3 0,13 20 3 15,1 2 5-15,6 3-5 16,0-2 3-16,0 1 0 16,19-2 4-16,10 0 8 15,3-6 3-15,-3-6 10 16,-5 0 21-16,-5 0 6 16,-4-14-1-16,-5-9 0 15,-7-6-21-15,-3-1-17 16,-9 0-16-16,-20 6-29 15,-6 7-68-15,-1 16-108 16,3 1-119-16</inkml:trace>
  <inkml:trace contextRef="#ctx0" brushRef="#br0" timeOffset="-54222.764">21020 2217 546 0,'0'0'266'0,"0"0"-154"15,0 0-23-15,0 0 23 0,0 0-17 16,0 0-43-16,0 0-15 16,8-10-5-16,-8 10 1 15,2 0-7-15,-2 0-11 16,0 0-6-16,3 0-4 15,-1 0-5-15,6 9-6 16,8 19 2-16,7 10 4 16,5 6 3-16,3-6-3 15,0-6 1-15,-4-8 3 16,-4-10-2-16,-5-8 3 16,-3-6 2-16,3 0 12 15,7-6 36-15,13-26 7 0,14-16-13 16,18-17-18-1,24-22-20-15,31-33-6 0,24-23-5 16,28-13-4 0,12 0-37-16,-14 32-58 0,-26 34-26 15,-33 36-58-15,-31 34-91 16,-18 20-244-16</inkml:trace>
  <inkml:trace contextRef="#ctx0" brushRef="#br0" timeOffset="-52632.688">26663 3174 498 0,'0'0'229'0,"0"0"-101"0,0 0-12 15,0 0 11-15,0 0-27 16,0 0-48-16,0 0-34 16,-47 6-9-16,82 84 2 15,23 38 30-15,21 8-17 16,12 3-8-16,11 2-10 16,0-11-1-16,-3-8 1 15,-7-13-3-15,-13-21-3 16,-16-26-5-16,-14-18-22 15,-16-18-31-15,-8-14-43 16,-5-12-75-16,-2 0-127 16,-10-31-298-16</inkml:trace>
  <inkml:trace contextRef="#ctx0" brushRef="#br0" timeOffset="-52388.052">27640 3150 632 0,'0'0'107'15,"0"0"-29"-15,0 0-32 16,0 0 15-16,-124 82 66 0,38-7-6 16,-15 19-63-1,-6 18-11-15,-9 13-13 0,-7 10-31 16,-14 8-3-16,-27 7-52 15,-15 7-105 1,-14-9-124-16,4-26-459 0</inkml:trace>
  <inkml:trace contextRef="#ctx0" brushRef="#br0" timeOffset="-48787.483">7593 627 699 0,'0'0'152'0,"0"0"-63"15,0 0 29-15,0 0-27 16,0 0-16-16,-74-114-31 15,43 96-6-15,-9 2-9 16,-9 4-9-16,-9 6-12 16,-7 6 2-16,-2 0 3 15,-1 0 0-15,-1 8 8 16,1 6 1-16,-1 4-7 0,-2 2-2 16,0 4-5-1,-1 2 6-15,1 4-1 0,3 5-4 16,1 2 2-16,3 3-2 15,5 5-3-15,1 5-1 16,2 2-4-16,5 2-1 16,4 2 6-16,5-2-5 15,6 5-1-15,3 3 1 16,6 8-1-16,2 4 3 16,10 4-2-16,6 0 5 15,9-3-1-15,0 3-3 16,0 4 0-16,20 4-1 15,11 6 2-15,14 2 5 16,11-2-6-16,9-13 1 16,8-4 0-16,2-11-2 0,-1-5 5 15,-1-4-3-15,1-7 0 16,2-2 3-16,0-9-3 16,4-7 2-16,2-7 2 15,10-5-5-15,6-5 3 16,15-8 4-16,8-5-4 15,6 0 4-15,0 0-6 16,-5-4 3-16,1-11-2 16,-5-5-2-16,-5 0 2 15,-8-3-3-15,-13 1-1 16,-15 0 0-16,-8-2 0 16,1-6 1-16,-1-4 4 15,2-4-3-15,1-4 2 16,-8 2-3-16,-11-5 0 15,-6-1 4-15,-9-6-1 16,-5-4 2-16,-8-13 2 0,-9-11 0 16,-3-6-2-16,-7-2-1 15,-1 5-2-15,-5-3 0 16,0 4 0-16,0 2-2 16,-5 9 0-16,-14 2 0 15,-12 1 0-15,-14-2 0 16,-13-6-1-16,-16-3 0 15,-8 1-1-15,-10-4 1 16,-6 4 1-16,-6 2 1 16,-8 0-3-16,-6 7 1 15,-11-2-3-15,-4 10-2 16,-8 11-13-16,-4 13-3 0,1 27-7 16,-2 10-16-16,13 17-11 15,17 25-36-15,23 16-48 16,24 10-89-16,24 4-193 15</inkml:trace>
  <inkml:trace contextRef="#ctx0" brushRef="#br0" timeOffset="-47319.811">9166 515 666 0,'0'0'234'0,"0"0"-164"15,0 0 18-15,0 0 9 16,0 0-11-16,0 0-40 16,-2-4-23-16,2 18-6 15,0 13-9-15,0 10 19 16,0 4 13-16,0-4-24 15,2-5-2-15,2-1-7 16,1-9-1-16,-1-5-1 16,-2-9-4-16,-2-2 1 15,0-6 1-15,2 0 1 16,-2 0 6-16,3 0 3 16,-3-1 4-16,0-19 22 0,0-12-3 15,0-15-30 1,0-5-6-16,0-4 2 0,-7 2-2 15,1-2 0-15,1 4 0 16,-2 12 0-16,5 8 1 16,2 14-1-16,0 9 0 15,0 8-2-15,0 1-5 16,0 0-10-16,9 0-5 16,15 18 0-16,10 9 16 15,6 10 0-15,2 3 4 16,-1 8-1-16,-8 0 3 15,-4-2 0-15,-9-4-1 16,-9-8 0-16,-6-4-1 16,-5-5 0-16,-2-7-9 15,-30-2-25-15,-15-5-18 16,-7 0-44-16,0-4-48 16,6-1-68-16,17 0-107 0,22 0-215 15</inkml:trace>
  <inkml:trace contextRef="#ctx0" brushRef="#br0" timeOffset="-46783.622">9558 592 434 0,'0'0'183'0,"0"0"-32"16,0 0 2-1,0 0 5-15,0 0-64 0,0 0-24 16,22-48-12-16,-22 48-11 15,0 0-15-15,0 0-17 16,0 0-11-16,0 7-4 16,0 15-4-16,0 8 4 15,0 5 1-15,-2-3 4 16,-7-3-3-16,5-4 0 16,-3-7 0-16,4-7-2 15,1-4 1-15,2-5-1 16,0-2 1-16,0 0 0 15,0 0 10-15,0 0-3 16,0 0 11-16,0-16 1 16,0-10 15-16,14-12-25 0,1-11-9 15,1-1 0-15,-3-4 3 16,1-2 1-16,-5 4-3 16,-3 8-1-1,1 18-1-15,-3 12 5 0,-2 12-5 16,1 2-4-16,0 0-6 15,5 3-10-15,7 26 1 16,10 6 16-16,0 12 3 16,2 3-1-16,-3-3 0 15,-2 1 1-15,3-9-1 16,-3-5-1-16,1-6-10 16,-4-6-36-16,-1-7-32 0,-9-5-31 15,-7-8-38-15,-2-2-42 16,-2 0 8-16,-25 0 21 15,-15 0-165-15</inkml:trace>
  <inkml:trace contextRef="#ctx0" brushRef="#br0" timeOffset="-46617.571">9520 649 214 0,'0'0'170'16,"0"0"-22"-16,0 0-5 15,0 0-18-15,0 0-27 16,0 0-56-16,25-26-37 15,19 22 4-15,16 2-5 16,16-2-4-16,2 2-5 0,0 2-64 16,-5-2-112-1,-15 1-132-15</inkml:trace>
  <inkml:trace contextRef="#ctx0" brushRef="#br0" timeOffset="-45965.555">10197 427 522 0,'0'0'180'0,"0"0"-31"15,0 0-10-15,0 0-28 16,0 0-41-16,0 0-20 0,0-64-3 16,0 64-19-1,0 0-14-15,0 0-14 0,0 0-4 16,-4 8-4-16,-3 15-4 15,-4 8 11-15,-2 11 0 16,8 4 1-16,5-3-2 16,0 0-10-16,5-11-16 15,19-4 3-15,3-7 3 16,2-7-3-16,-1-5 5 16,-3-6 4-16,-7-1 14 15,-5-2 2-15,-3 0 4 16,-4 0 6-16,1-14 2 15,-3-4-4-15,0-3 3 16,-4 2 1-16,0-4-2 16,0 6-1-16,0 9-4 0,0 1 2 15,0 3-1-15,0 2-5 16,0 2-1-16,0-2 0 16,5 2-11-16,2-4 4 15,0 0 7-15,1 0 1 16,4-1 0-16,-3 4 2 15,2 1 7-15,5 0-3 16,-1 0 0-16,-1 0 13 16,-4 0-6-16,-3 0 1 15,-1 6 1-15,2 4-3 16,-2 7 5-16,-1 6 3 16,1 8-1-16,-2 7 8 15,-1 6 3-15,0 6-7 16,-3 2-4-16,0-2-2 15,0-2-2-15,0-9-3 0,0-8-7 16,0-9-1-16,0-8-5 16,0-3 0-16,0-7-2 15,0-3-51-15,0-1-52 16,0-1-58-16,-23-20-162 16</inkml:trace>
  <inkml:trace contextRef="#ctx0" brushRef="#br0" timeOffset="-44907.674">7309 1441 419 0,'0'0'174'0,"0"0"-21"0,0 0 2 15,0 0-17-15,0 0-55 16,0 0-35-16,-104-83-7 16,82 83-12-16,-3 0-11 15,-4 1-9-15,-2 20-7 16,-1 8 3-16,-3 11 0 16,4 7-4-16,2 7 0 15,5 4-1-15,6 0 0 16,9 6 1-16,9 4-1 15,2 1-12-15,34-4-8 16,15-3-8-16,6-15 18 16,11-11 4-16,3-14-2 15,0-8 7-15,3-8 1 0,-1-6 8 16,-6 0-6 0,-9 0 5-16,-13-18 7 0,-7-8 12 15,-7-11 8-15,0-20 5 16,-4-11-4-16,-5-11-6 15,-15 2 2-15,-7 6-7 16,-7 6-2-16,-31 6-12 16,-14 5-6-16,-10 5-3 15,3 11-1-15,-5 11 0 16,10 4-2-16,8 10-4 16,9 6-13-16,8 1-16 15,8 6-11-15,4 0-18 0,1 0-35 16,3 10-58-16,2 8-85 15,8-3-111-15</inkml:trace>
  <inkml:trace contextRef="#ctx0" brushRef="#br0" timeOffset="-43599.285">7288 1173 184 0,'0'0'187'16,"0"0"-112"-16,0 0-1 0,0 0-11 15,0 0-31-15,0 0 2 16,62-2 11-16,-38 2-14 15,-1 8-14-15,-1 4-7 16,-5 4-6-16,-1-2-4 16,-7 4-1-16,-5-2 1 15,-4 0 0-15,0-4-9 16,0-1 0-16,0-4-9 16,-6-6-14-16,-1-1 15 15,5 0 17-15,2 0 2 16,0 0 6-16,0-8 6 15,0-9 1-15,0 3-9 16,0-3 0-16,0 4 2 16,0-3 2-16,0-2-3 0,9 0-6 15,7 0 5-15,1-1-2 16,6-1-3-16,-3 4 3 16,0 3 6-16,-7 2-1 15,-2 1 5-15,-4 5-1 16,-5 0 0-16,-2 4 5 15,0 1 6-15,0 0-5 16,0 0-11-16,0 0-5 16,0 0-6-16,-9 10 2 15,3 5 1-15,-1 2-1 16,3 1 2-16,4-2-2 16,0 2-1-16,0-2-3 0,13-2 3 15,12 0-3 1,8-7 0-16,5-4 5 0,4-3 2 15,-4 0 5-15,-7 0-1 16,-11-9 0-16,-13-2 37 16,-5-5 41-16,-2-4-16 15,0-2-15-15,-5 2-13 16,-10 3 2-16,2 5-11 16,6 9-13-16,0 3-8 15,5 0-10-15,0 0-7 16,-2 10-7-16,-1 13 3 15,5 12 11-15,0-1-3 16,7-2-2-16,20-2-4 0,6-4-31 16,9-8-38-1,9-5-70-15,3-8-106 0,-5-5-380 16</inkml:trace>
  <inkml:trace contextRef="#ctx0" brushRef="#br0" timeOffset="-37536.736">6850 1105 426 0,'0'0'162'0,"0"0"-87"16,0 0 18-16,0 0 3 15,0 0-43-15,0 0-13 16,0 0-12-16,72-89-8 15,-38 80-6-15,8-2-5 16,5 1-5-16,9 0 3 0,13-2 0 16,10 0-3-16,4 0 2 15,-5 2-6-15,-15 1 0 16,-23 7-1-16,-20 0-8 16,-16 2-53-16,-4 0-53 15,-9 0-5-15,-27 0-21 16,-17 7-66-16,-5 5-125 15</inkml:trace>
  <inkml:trace contextRef="#ctx0" brushRef="#br0" timeOffset="-37310.696">7220 970 103 0,'0'0'161'0,"0"0"-76"0,0 0-12 16,0 0 3-16,0 0-16 15,0 0-19-15,0 0-3 16,0 0-2-16,0 4-20 15,0 16-13-15,0 14 4 16,0 15 57-16,0 5-18 16,0 6-19-16,0-6-6 15,0-4 0-15,0-4-11 16,3-5-9-16,2-7 2 16,-1-2-3-16,-2-4-26 15,-2-6-99-15,0-4-175 16</inkml:trace>
  <inkml:trace contextRef="#ctx0" brushRef="#br0" timeOffset="-25766.672">4295 383 684 0,'0'0'171'0,"0"0"-81"0,0 0-1 16,0 0-2-16,0 0-20 15,0 0-31-15,0 0-23 16,0 0-7-16,56 48 1 16,-27 9 23-16,2 0-16 15,0 1-1-15,-4 2 1 16,0-6-6-16,0 3-6 16,-3-4 0-16,-2-4-1 15,-2-6-1 1,-4-14 0-16,-7-11 0 0,0-13 0 15,-5-2-3-15,-4-3 3 16,2 0 11-16,0 0 5 16,4-32 20-16,4-20 15 0,1-17-40 15,3-13-5 1,-5-2-3-16,-3-8-1 0,3-10-2 16,0 8 0-16,2 15-9 15,3 25-19-15,-3 28-17 16,0 18-6-16,3 8-41 15,3 2-69-15,5 26-77 16,-6 9-116-16</inkml:trace>
  <inkml:trace contextRef="#ctx0" brushRef="#br0" timeOffset="-24734.706">4834 631 99 0,'0'0'307'0,"0"0"-224"15,0 0 11-15,0 0-15 16,0 0 0-16,0 0-26 16,21-4 0-16,-8-6-10 15,-2 1-4-15,-2-3 0 16,0 2-5-16,-5-1 6 0,-2-1 8 15,-2 1-3 1,0 3-6-16,-8-3 2 0,-13 3-14 16,-3 4-13-16,0 4-7 15,-1 0-7-15,3 4 0 16,-1 17-6-16,6 12 1 16,1 7-1-16,7 7 2 15,5 3 4-15,4-2-3 16,0-2-4-16,20-4 5 15,6-10-15-15,1-6 1 16,2-12 1-16,0-8 7 16,0-6 6-16,0 0 2 15,2-6 5-15,0-16 6 16,3-6 5-16,-1-4 8 16,0-6-4-16,-6 0-8 15,-9-1 10-15,-5 1-5 0,-6 4 1 16,-7 9-1-16,0 4-2 15,0 11 3-15,0 6-4 16,0 4-5-16,0 0-9 16,0 0-9-16,0 1-15 15,0 20 3-15,0 7 16 16,0 7 5-16,0-2 0 16,5-2 0-16,4-6-2 15,2-6-4-15,0-5-10 16,-2-8 5-16,0-2-1 15,-5-4 7-15,3 0 5 16,2 0 1-16,0 0 12 16,7-10-3-16,-1-9 9 0,3-4-1 15,1-4-5-15,0 4-3 16,-4-4-2-16,1 10-5 16,-5 2 1-16,-2 8-4 15,-4 2 1-15,-3 4-1 16,0 1-1-16,-2 0-2 15,2 0-3-15,0 0-9 16,5 0 0-16,4 7 7 16,2 10 2-16,3 1 3 15,-3-3-3-15,-2 0 2 16,1-4-2-16,-6 0 3 16,-1-5 3-16,-1-5-2 0,-4-1 2 15,2 0 2 1,-2 0-1-16,0 0 6 0,0 0 0 15,2 0 2-15,4 0 5 16,2-12 5-16,5-9-3 16,8-8-12-16,-1 0-3 15,-3 2 2-15,1 7-3 16,-7 7-2-16,0 6 2 16,3 3-3-16,1 4-4 15,3 0 3-15,5 0-9 16,-2 6-8-16,2 16-1 15,-5 3-3-15,-5 0-17 16,-4 0-40-16,-4-3-61 16,-3-4-60-16,-2-8-63 15,0-7-231-15</inkml:trace>
  <inkml:trace contextRef="#ctx0" brushRef="#br0" timeOffset="-24189.617">5879 627 14 0,'0'0'280'15,"0"0"-212"-15,0 0 12 0,0 0 19 16,0 0-31-16,0 0-38 16,-37 0-6-16,37 0 2 15,0 0 17-15,0 0 0 16,0 0 9-16,0-1 14 16,0-4-3-16,0-1-6 15,0-1-29-15,0-5-8 16,4-1 5-16,3 1-11 15,-3 2-12-15,0 4 9 16,-4 3-7-16,0 3-4 16,0 0-3-16,0 0-20 15,0 0-9-15,0 0-54 16,-2 3-37-16,-9 9 3 0,-3-2-69 16,1-1-123-1</inkml:trace>
  <inkml:trace contextRef="#ctx0" brushRef="#br0" timeOffset="-24064.332">5879 627 112 0</inkml:trace>
  <inkml:trace contextRef="#ctx0" brushRef="#br0" timeOffset="-23733.843">5879 627 112 0,'-84'-12'148'0,"81"12"-49"0,3 0-3 0,0 0-3 16,0 0-18-16,0 0-23 15,0 0-8-15,-2 0-1 16,2 0-20-16,0 0-8 0,-2 0-5 15,0 0-4 1,-7 0-4-16,-2 2-2 0,-2 11-10 16,-4 1-44-16,7-3 10 15,3-4-17-15,7-3 4 16,0-3-4-16,0-1 6 16,0 3 51-16,0-3 4 15,0 0 27-15,2 0 44 16,3 0 24-16,-1-4-12 15,5-7-18-15,2-5-10 16,5-6 13-16,4-6-21 16,0-6-5-16,4 2-9 15,1-6-7-15,-5 5 1 16,0 8-12-16,-2 4-2 16,-2 14-10-16,-3 7-3 0,5 0-4 15,1 0-4 1,0 20-3-16,2 13 3 0,-2 9-6 15,-7-5 13-15,2 5 0 16,-5-10-1-16,1-1-19 16,0-8-67-16,-7 0-54 15,-3-6-68-15,0-6-133 16</inkml:trace>
  <inkml:trace contextRef="#ctx0" brushRef="#br0" timeOffset="-22909.428">4750 786 23 0,'0'0'112'16,"0"0"-23"-16,0 0-33 16,0 0-5-16,0 0-6 0,0 0 0 15,-34 3 28-15,34-3 2 16,0 0-23-16,0 0-7 15,0 0-9-15,4-1 7 16,10-11 0-16,6-4 0 16,0 0 7-16,3-4-2 15,-2-6-17-15,2-5-18 16,-3 0-13-16,-5 0-4 16,-1 7-5-16,-7 2-22 15,-3 9-17-15,-2 9-7 16,-2 4-18-16,0 0-30 15,0 0-46-15,0 7-50 0</inkml:trace>
  <inkml:trace contextRef="#ctx0" brushRef="#br0" timeOffset="-22218.273">4579 1380 437 0,'0'0'172'0,"0"0"-60"15,0 0-11-15,0 0-3 16,0 0-31-16,0 0-36 16,-14-17-16-16,14 27-15 15,0 18 0-15,0 9 18 16,0 2 13-16,2 4-17 0,7-3 8 15,0-6-9 1,0-7-2-16,-3-4-6 0,-4-10-3 16,1-7-1-16,-3-5 2 15,0-1 1-15,0 0 13 16,0 0 3-16,0-6 10 16,0-16 13-16,-3-12-35 15,-8-8-1-15,-1-8-2 16,4-2-3-16,-1-1-1 15,3 3 0-15,2 8 1 16,-1 12-2-16,5 10 1 16,0 9-3-16,0 8 0 15,0 3-10-15,18 0-9 16,15 0-8-16,10 8 10 16,1 17 6-16,-1 6-5 15,-3 7 16-15,-7-1-2 0,-6-2 4 16,-2 0-1-16,-12-4-2 15,-5 1 0-15,-8 1-4 16,0-1-13-16,-21-2-9 16,-18-2-13-16,-7-2-58 15,3-4-34-15,7-7-28 16,15-9-81-16,13-6-157 16</inkml:trace>
  <inkml:trace contextRef="#ctx0" brushRef="#br0" timeOffset="-21946.514">4886 1417 204 0,'0'0'269'0,"0"0"-169"16,0 0-14-16,0 0-19 16,0 0-31-16,0 0-18 15,27 32 13-15,-16-5 10 16,-3 3 1-16,-1 0-23 15,-5-4-2-15,1-6-10 16,-1-6-1-16,-2-6-6 16,2-4-3-16,-2-4-56 15,0 0-18-15,0 0-2 16,-2 0-24-16,-7-22-7 16,2-8-75-16,5-10-133 0</inkml:trace>
  <inkml:trace contextRef="#ctx0" brushRef="#br0" timeOffset="-21845.658">4932 1261 73 0,'2'-23'112'16,"1"6"2"-16,-1 7 0 16,-2 4-18-16,2 6-42 15,1 0-54-15,6 0-50 16,4 8-89-16,5 14-11 16</inkml:trace>
  <inkml:trace contextRef="#ctx0" brushRef="#br0" timeOffset="-20245.382">5204 1391 371 0,'0'0'182'16,"0"0"-55"-16,0 0-24 16,0 0-29-16,0 0-34 15,0 0-36-15,-104-38 5 16,86 38-9-16,3 0-1 15,1 16-12-15,7-2-36 16,3 2-12-16,4-3-11 16,0-5 7-16,0-2 11 15,0-5 25-15,13-1 19 16,-1 0 10-16,1 0 10 0,-3 0 13 16,-2 0 8-16,-4 0 5 15,-2 0 4-15,-2 0-3 16,2 0-10-16,-2 0-6 15,0 0-9-15,0 0-7 16,0 0-5-16,5 0-5 16,-1 6-7-16,3 9 11 15,4 0 1-15,0 4 0 16,0-5 7-16,-2-2-6 16,2-4 4-16,-4-8-4 15,-1 0 5-15,2 0 19 16,0 0 24-16,-1 0 24 15,5-10-4-15,0-7-14 0,5-5-8 16,0 0-18 0,-1-6-1-16,-1 0-6 0,-1 0-7 15,-5 5-2-15,-7 8 0 16,-2 5 1-16,0 4 2 16,0 4-16-16,-5 2-4 15,-13 0-7-15,-1 0-2 16,-4 0 9-16,1 14-5 15,3 5-15-15,6-2-4 16,7-3-12-16,6-1-5 16,0-1 9-16,0-5-8 15,0 1 7-15,9 0 17 16,-1-2 10-16,0-2 6 0,0 1 2 16,1-4 2-1,1-1 2-15,-2 3-1 0,1-3 4 16,-3 3-2-16,4 6-2 15,-2 5 2-15,1 6-2 16,-2 8 10-16,-2 6-11 16,-5 5 0-16,0 10 5 15,0 9-1-15,-3 7 4 16,-6 7 41-16,3 8-29 16,1-2 2-16,-1-2 9 15,1-7-19-15,-2-16 3 16,3-15 3-16,-3-11-1 15,1-13-5-15,2-9 4 16,-4-5 4-16,2 0 23 0,-3 0 4 16,-5-10-8-16,-1-15-21 15,3-12-14-15,6-14-4 16,6-16-1-16,0-21-14 16,6-12-7-16,29-2-7 15,9 7 9-15,3 22 3 16,-1 12 7-16,-6 15 8 15,-5 5 4-15,0 8 1 16,-6-2 0-16,-5 5-3 16,-4 3 7-16,-5 8-3 15,-3 7 0-15,-6 4 0 16,-1 6-2-16,-3 2-2 16,-2 0-3-16,0 0-11 0,2 12-14 15,0 16-1-15,3 9 21 16,-2 1 7-16,1-5-5 15,0-6-1-15,0-9 6 16,1-10-9-16,-1-6 4 16,-2-2 5-16,0 0 1 15,2 0 11-15,0 0 3 16,2-2 15-16,5-15 4 16,3-2-18-16,1-2-2 15,-1 2-7-15,-1 2-5 16,3-1 1-16,-3 6-1 15,0 0-2-15,-1 4 0 16,-4 4-7-16,1 4-3 16,3 0-13-16,-1 0-10 0,0 0-1 15,-4 4-13-15,-3 2 1 16,-2-4 24-16,-2-2 15 16,0 0 8-16,0 0 5 15,0 0 3-15,0 0 7 16,0 0-1-16,0 0 11 15,0 0-6-15,0 0-14 16,-8 0 3-16,-2 0-8 16,4 0-2-16,-1 0-7 15,1 0-8-15,-1 0 0 16,-5 11 8-16,4 10-13 16,-1 6-8-16,4-1 1 0,5-2-17 15,0-5-15 1,0-6-8-16,0-6 20 0,0-6 30 15,2-1 9-15,-2 0 10 16,0 0 22-16,0 0 33 16,3-4-12-16,-3-6 6 15,2 2 7-15,-2 2-7 16,0 0-17-16,2 2-8 16,-2 4-11-16,3 0-12 15,-3 0-1-15,0 0-16 16,4 0-11-16,2 4-5 15,6 6 11-15,3 4 4 16,6-3-18-16,0 0-19 0,6-4-19 16,-4 0-65-16,-10-1-154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5:55:56.713"/>
    </inkml:context>
    <inkml:brush xml:id="br0">
      <inkml:brushProperty name="width" value="0.05292" units="cm"/>
      <inkml:brushProperty name="height" value="0.05292" units="cm"/>
      <inkml:brushProperty name="color" value="#FF0000"/>
    </inkml:brush>
  </inkml:definitions>
  <inkml:trace contextRef="#ctx0" brushRef="#br0">3837 2121 764 0,'0'0'138'0,"0"0"-74"16,0 0 16-16,0 0 4 15,0 0-18-15,0 0-29 16,-154 46-19-16,107 8-5 15,0 19 17-15,0 9-7 16,14 2-11-16,12 2-1 0,17-4-3 16,4-6-6-16,16-5 0 15,20-11 0-15,8-7-1 16,9-14-1 0,10-14-2-16,6-15-2 0,9-10 3 15,4-9 1-15,1-25 2 16,-1-6 4-16,-8-7-1 15,-8-8 4-15,-8-5 10 16,-10-12 9-16,-11-13-12 16,-12-5-3-16,-19-3 0 15,-6-2-1-15,-27-2 1 16,-26 8-5-16,-16 10 0 16,-11 19-1-16,-11 22-5 15,-10 24-2-15,3 14-4 16,9 16-3-16,24 20 3 0,21 9-14 15,20 5-53 1,11 7-40-16,7 3-47 0,6 0-57 16,0 5-117-16</inkml:trace>
  <inkml:trace contextRef="#ctx0" brushRef="#br0" timeOffset="619.993">7270 1634 500 0,'0'0'295'0,"0"0"-192"15,0 0-28-15,0 0 9 0,0 0-21 16,0 0-19-1,-138 2-11-15,95 26-4 0,-3 15 0 16,-2 8-11-16,9 11 2 16,5 7 0-16,10 3-6 15,13 5-9-15,11-2 0 16,0-5 0-16,26-7-3 16,19-9-2-16,11-10 0 15,6-12-1-15,9-10-2 16,0-14-1-16,1-8 4 15,1-2 3-15,3-25 1 16,-2-6 8-16,-8-7 17 16,-8-7 6-16,-16-7 10 15,-8-16-2-15,-14-18-3 0,-16-11-6 16,-4-1-13-16,-37 9-5 16,-32 16-1-16,-27 19-11 15,-11 14-4-15,-2 18-6 16,13 18 1-16,22 6-5 15,23 14-22-15,15 33-52 16,5 22-67-16,-7 23-173 16,-8 8-585-16</inkml:trace>
  <inkml:trace contextRef="#ctx0" brushRef="#br0" timeOffset="1674.226">5634 4984 586 0,'0'0'303'0,"0"0"-165"0,0 0-30 16,0 0-7 0,0 0-21-16,0 0-28 0,0 0-16 15,-69-21-15-15,38 42-5 16,-4 18-5-16,0 13-5 16,2 9-1-16,9 14 5 15,8-1-6-15,14 1-1 16,2-5-3-16,15-2 0 15,28-7 0-15,13-6-4 16,11-12-2-16,8-18-11 16,4-12 2-16,-4-13 12 15,1 0 3-15,-5-18 5 16,-2-14 3-16,-1-10 17 16,-9-8 22-16,-3-17 9 15,-11-15-7-15,-14-11-7 16,-27-12-17-16,-6 4 6 0,-54 9-11 15,-26 14-13-15,-21 21-4 16,-15 21-3-16,-4 17-6 16,5 19 4-16,13 0-3 15,24 8-8-15,21 15-26 16,26 9-56-16,16 7-54 16,15 11-107-16,2 3-255 15</inkml:trace>
  <inkml:trace contextRef="#ctx0" brushRef="#br0" timeOffset="3554.276">3279 1251 729 0,'0'0'202'0,"0"0"-89"15,0 0-44-15,0 0 49 16,0 0-8-16,0 0-39 16,0 0-23-16,-2-24 1 15,2 24 2-15,0 0-33 16,0 0-18-16,0 14 4 0,0 14-3 15,0 5 8 1,0 9-3-16,0-3-2 0,2-1-1 16,1 0-1-16,-3-3-2 15,0-3-44-15,0-2-57 16,0 4-59-16,-10-5-126 16,-1-6-217-16</inkml:trace>
  <inkml:trace contextRef="#ctx0" brushRef="#br0" timeOffset="4278.999">7296 978 747 0,'0'0'108'0,"0"0"-86"0,0 0 26 15,0 0 54-15,0 0-40 16,0 0-34-16,103-20-18 15,-56 20-5-15,1 0-3 16,-5 0 1-16,-5 20-3 16,-9 7 2-16,-12 5 2 15,-11 4-2-15,-6 4-2 16,-17 4 2-16,-27 0 1 16,-9-1 1-16,-1-10 4 15,12-9-7-15,15-10 1 16,18-8-2-16,9-4-2 15,9 0-10-15,29-2-17 0,20 0 29 16,11 0 0-16,0 0 5 16,-4 0-5-16,-10 0 0 15,-8 0-38-15,-11 0-140 16,-10 8-123-16</inkml:trace>
  <inkml:trace contextRef="#ctx0" brushRef="#br0" timeOffset="5342.069">6019 6422 24 0,'0'0'593'0,"0"0"-523"16,0 0-61-1,3-102 3-15,-3 86 13 0,0 6 3 16,0 4-2-16,0 4 14 15,0 0 2-15,3-2-13 16,5 0-17-16,3-2 2 16,7 0 12-16,5 1 9 15,6 0-10-15,8 4-8 16,5 1-2-16,4 0-9 16,-9 0 3-16,-10 11 0 15,-8 3-3-15,-7 5 11 16,-7-2-2-16,-5 3 6 15,0 6-7-15,-14 0-3 16,-22 1 3-16,-6-4-2 16,-3-2-3-16,7-6 0 0,14-6 3 15,13-5 6-15,9-4-16 16,2 1-2-16,0 4-6 16,11 1 6-16,13 2 0 15,10 2 2-15,3 0 2 16,2 1-1-16,-6 1-3 15,-6 5-1-15,-8 3 0 16,2 4 1-16,-6 2 0 16,-1 0 1-16,-3-1 3 15,-3-6 1-15,0-5 4 16,-8-8 1-16,0-6 3 16,-8 0 2-16,-27 0 7 15,-14-8-22-15,-9-16-32 16,5-6-23-16,8-5-51 15,16-8-129-15,16-3-57 0</inkml:trace>
  <inkml:trace contextRef="#ctx0" brushRef="#br0" timeOffset="7325.219">6089 6756 435 0,'0'0'173'0,"0"0"-99"16,0 0 22-16,0 0 33 15,0 0-2-15,0 0-26 16,-70-13-27-16,70 12-20 0,0 1-23 15,0 0-12-15,0 0-10 16,0 7-1-16,0 5-4 16,0 0 2-16,10-1-5 15,1 1 2-15,7-5 2 16,7 1-2-16,0-2-3 16,9-4 5-16,2 2 0 15,-2-4-3-15,-3 2 2 16,-4-2-2-16,-4 0-1 15,0 0 0-15,-3 0 1 16,-2-12-1-16,0-1 1 16,-5-5 0-16,-4-1 2 15,0 3 0-15,-5-2 0 16,-1 5-3-16,-1-1 2 0,0-2-1 16,0 5-1-16,0 2 3 15,0 0-2-15,-2 3 0 16,0 0 1-16,0 0-2 15,0 1-1-15,0-1 0 16,0 0 0-16,0 1-1 16,-8-3 0-16,-3-2 1 15,-1 2 2-15,-3 1-1 16,-1-2-1-16,-1 5 1 16,1-4-1-16,5 2 0 15,4 2 1-15,1-1-1 16,6 5 0-16,0 0-2 15,-2 0-2-15,2 0 2 16,-6 0-4-16,4 0-4 16,-6 0-7-16,-1 0-6 0,-7 0-3 15,-1 5-6-15,5 1 2 16,5-4-6-16,5-2-22 16,2 0-14-16,0 0-8 15,0 0 24-15,0 0 22 16,0 0 15-16,0 0 7 15,0 0 8-15,0 0 2 16,-2 0 2-16,0 0 8 16,2 0-1-16,0 0 6 15,0 0 1-15,0 0 1 16,0 0-3-16,0 0 0 0,0 0-1 16,0 0 0-16,0 0-1 15,0-4-5-15,0-2-5 16,0-3-4-16,0 3 4 15,15 4-1-15,3-4-5 16,5 1 6-16,-2 1 0 16,0 0 0-16,-3 0 1 15,-7-2 4-15,0-1 1 16,-4 0 12-16,-3 0 9 16,1-2 3-16,-3-3-10 15,-2 2 8-15,2-1-9 16,-2 0-6-16,2 2 3 0,-2 0-3 15,2 3-8-15,-2 2 3 16,0-2-7-16,0 0 2 16,0-4-3-16,0-3 0 15,0 1-1-15,0 4 1 16,-8 2-4-16,-6 5 3 16,-15 1-14-16,-22 1-6 15,-21 24-47-15,-7 2-95 16,4-3-112-16</inkml:trace>
  <inkml:trace contextRef="#ctx0" brushRef="#br0" timeOffset="14995.151">4360 2127 230 0,'0'0'69'0,"0"0"-19"15,0 0 28-15,0 0 10 16,0 0-16-16,0 0-27 0,0 0-11 16,0-4 7-16,0 4-7 15,0 0 6-15,0 0-7 16,0 0-4-16,0-2-1 15,0 2-2-15,0 0-12 16,0 0-5-16,0 0 2 16,2 0-1-16,1-2 7 15,-1 2-5-15,2-2 8 16,2 0-6-16,1 2-1 16,11 0-9-16,11-2 15 15,18 0 1-15,20-2 5 16,15 0-5-16,16-3-8 15,20 6-2-15,11-3-8 16,12 1 3-16,2-6-5 16,-8 1 5-16,-6-2 1 15,-10 0-5-15,-8-2-1 16,-8 0 7-16,-8-4-5 0,-5 1 4 16,-1 4-3-16,-6-1 3 15,-6 4 4-15,-6 0-7 16,-13 2 2-16,-2 4-2 15,-7-2 1-15,-9 3-3 16,0 1 2-16,-9-5-2 16,0 3 4-16,0 0-4 15,6-1 4-15,-2 0-2 16,5 1 3-16,0 0-4 16,-4 0 0-16,-2 2-2 0,-8-2 2 15,-4 2-2 1,-1-2 0-16,-4 0 1 0,1 2 0 15,-3-3 0-15,4 3 1 16,-3 0-2-16,-3-1 0 16,-3 1 0-16,-2 0 0 15,-6 0 0-15,0 0 1 16,-2 0-1-16,0 0 0 16,0 0-3-16,0 0 2 15,0 0-1-15,0 0 2 16,0 0 0-16,0 0-1 15,0-2-7-15,0 2-27 16,0 0-71-16,0 0-73 0,-18 0-86 16,-13 6-349-16</inkml:trace>
  <inkml:trace contextRef="#ctx0" brushRef="#br0" timeOffset="16510.053">4010 2869 137 0,'0'0'365'0,"0"0"-275"15,0 0-29-15,0 0 43 16,0 0 2-16,0 0-10 15,14-8-27-15,-14 6-23 16,2 2-4-16,-2 0-14 0,0 0-7 16,4 0-9-16,7 2-4 15,9 19-4-15,9 13 29 16,7 6-3-16,2 6 6 16,5 2-19-16,-4 2-5 15,3 6-3-15,8 2-2 16,-2 4-2-16,6 3 0 15,-3-5-1-15,-2-4-1 16,-2 0-2-16,-9 0 4 16,-1 1-4-16,-3-6 1 15,-5-2 0-15,-2-5-2 16,-3-7 1-16,-3 4 1 16,0-3-2-16,0-3 2 15,-3 1-1-15,-1-5 0 16,1-1 0-16,-2-2-1 0,0 0 1 15,-3-1 0-15,-2-1-1 16,2-2 3-16,-4 0 0 16,1-3 0-16,-4 2 1 15,0-3-4-15,1 2 5 16,0-4-2-16,0-1 0 16,2 2 2-16,-3 0-2 15,0-7-1-15,4 5 1 16,-6-4-2-16,3-5 1 15,-1-1 0-15,2 1-1 16,-4-2 0-16,0 5 0 16,3-4-1-16,-1 5 2 0,4 1-1 15,1 2 2-15,0 0-1 16,2 0 0-16,-2 2 2 16,5-4 2-16,-3 3-4 15,-2-1 1-15,3 1-2 16,-3-2 1-16,-3 2-1 15,4 0-1-15,-3 2 1 16,3-2-1-16,-4 1 0 16,1-4 1-16,-1 1-1 15,2-1 0-15,-1-3 1 16,-1 1 0-16,4-1 0 16,-3 0 2-16,1 2 1 0,4-2 0 15,-3 2-3-15,0-3 2 16,-1 1 0-16,-2-2-3 15,-1-1 0-15,1 1 1 16,2 0-1-16,-1 1 0 16,-3-2 1-16,4 4-1 15,-2-2 0-15,-1 0 0 16,1-1 0-16,0-1 1 16,-2 2-1-16,1-3 0 15,-3-4 0-15,0-1 1 16,-1-1 0-16,-1 0-1 15,1 0 0-15,-1 0-1 16,-2 0-4-16,0 0-37 0,0 0-58 16,0 0-97-1,-20 0-212-15</inkml:trace>
  <inkml:trace contextRef="#ctx0" brushRef="#br0" timeOffset="17806.497">7357 2450 166 0,'0'0'160'0,"0"0"-89"16,0 0 34-16,0 0 20 16,0 0-10-16,0 0-35 15,0 0-13-15,-2-4 1 16,2 4-17-16,0 0-18 16,0 0-5-16,0 0-6 15,0 0 0-15,0 4-10 16,-5 17-5-16,1 10 25 15,-8 5-5-15,-1 7-6 16,-5 3 11-16,-2 4-9 16,-4 2 1-16,-3 7-8 15,-2-3 2-15,0 3 6 16,2 1-6-16,0-2-4 0,2 3-1 16,2-1 0-16,-4 0 0 15,0 1-2-15,-2 3 4 16,-2-2-3-16,-3 3-3 15,3 2 0-15,0-3 1 16,2 0-4-16,0-6 1 16,2-5-5-16,-2 1 0 15,0-2 2-15,2-1-2 16,0 2 6-16,4-3-4 16,0-2 1-16,1 1-4 15,-1-5 2-15,4-2 1 16,-2-3 2-16,2 0-1 0,-2 1 0 15,1-2-1-15,-5 1-4 16,2-1 4-16,-4 4-3 16,-2 0 3-16,-2-1-1 15,-3 4-1-15,-3-5 3 16,2-2-1-16,4-6-1 16,7-4 0-16,8-2-2 15,3-4 2-15,2-3 3 16,-2 4-6-16,4-3 3 15,-3 0-1-15,1 1 1 16,3-3-1-16,-4 1-2 16,-1 2 4-16,1-5-2 15,-1 0 0-15,3-3-2 16,0 0 2-16,3 1 0 0,3-5-1 16,0-4 0-16,2-2 0 15,2-3-1-15,0 0 2 16,0 0-1-16,0 0 2 15,0 0-1-15,0 0 3 16,0 0-3-16,0 0-1 16,0 0-1-16,0 0-13 15,0-6-14-15,13-11-5 16,7-4-24-16,5-4-33 16,-8-1-65-16,-7 0-94 15,-10-3-205-15</inkml:trace>
  <inkml:trace contextRef="#ctx0" brushRef="#br0" timeOffset="23439.481">6632 1792 684 0,'0'0'112'16,"0"0"-18"-16,0 0 7 16,0 0 2-16,0 0-39 15,0 0-16-15,0 0-6 16,-2-12-6-16,2 10 1 0,0 0-1 15,0 0-3 1,0-2 3-16,0 3-5 0,-2-4-16 16,2 4 3-16,0 1-8 15,0 0-2-15,0 0-1 16,0 0-7-16,0-3 4 16,0 3-4-16,0 0 0 15,0-2 4-15,0 2-4 16,0-1 6-16,0 1 2 15,0 0 4-15,0 0 3 16,0 0-5-16,0 0-2 16,0 0 1-16,0 0-8 15,0 0 2-15,0 0-3 16,0 0-3-16,0 0 1 16,12 3-6-16,11 15 7 0,11 5 1 15,6 3 0 1,7 2 3-16,2 0 0 15,0 0-3-15,0-2 4 0,-9-2-4 16,-7-4 0-16,-6-5 0 16,-11-4 1-1,-3-5-1-15,-9-2 0 0,-4-2 1 16,0 0-3-16,-26 10-23 16,-50 14-64-16,-44 18-76 15,-38 15-126-15,-11 6-154 16</inkml:trace>
  <inkml:trace contextRef="#ctx0" brushRef="#br0" timeOffset="25017.437">6775 2419 203 0,'0'0'154'0,"0"0"-68"15,0 0 43-15,0 0-4 16,0 0-27-16,0 0-24 16,0 0-3-16,2-3 3 15,-2 1-23-15,0 2-3 16,-20 0-6-16,-9 0 5 16,-11 0-12-16,-6 10-9 15,-12 0-2-15,-9 0-9 16,-11 3-5-16,-14-1 1 15,-4-3-5-15,-4-1 2 0,5 0-3 16,1 0-3-16,-7 0 4 16,-5 2-6-16,-10 0 0 15,0 1 1-15,9-4 0 16,20-1-1-16,16-3 0 16,17-2 2-16,12 1 4 15,11 1-6-15,9-2 0 16,5 1 2-16,7 1-1 15,1-2 0-15,-3 2-1 16,2-2 0-16,-9 3 0 16,-4 0 1-16,-9 2 1 15,-6 1 5-15,-4-3-3 16,0 1 7-16,1-1-1 16,-1 1-7-16,2 1 4 15,-3-2-5-15,1 4-1 0,0-2 3 16,8-2-4-16,10-3 2 15,10-1 0-15,10 0-1 16,2 0 4-16,2 0-4 16,0 0 1-16,0 0-2 15,0 0-2-15,0 0 0 16,0 0-6-16,0 0-20 16,0 0 14-16,0 0 2 15,0 0 7-15,0 0 4 16,0 0-5-16,0 0 6 15,0 0-1-15,6-3-7 16,1-5 6-16,2 0 2 16,2-7 0-16,3 2-3 15,3-4 3-15,2-1-3 0,0 0 3 16,1-1-6-16,3-2 0 16,1 3 4-16,-4 3 2 15,-4 3-1-15,-5 3 2 16,-7 5-1-16,-1 2 0 15,-1 2 1-15,-2 0-1 16,2 0 0-16,-2 0 0 16,0 0 0-16,0 0 0 15,0 0 0-15,0 0 0 16,0 0-1-16,0 0 0 16,0 0 1-16,0 0-2 15,0 0 1-15,0 0-1 16,0 0 1-16,0 0 0 15,0 0-8-15,0 0 4 16,0 0-3-16,0 2-1 0,-20 20 6 16,-9 13 3-16,-11 8 3 15,-9 8 2-15,-2-1-4 16,0 0 3-16,-1-6-4 16,7-2 1-16,8-8-1 15,10-11 0-15,16-10 0 16,7-9 0-16,4 0-6 15,0 4-13-15,44 8-62 16,34 4 23-16,38 4-29 16,31 5-75-16,18 0-47 0,0 7-167 15</inkml:trace>
  <inkml:trace contextRef="#ctx0" brushRef="#br0" timeOffset="26779.236">7361 2424 293 0,'0'0'282'0,"0"0"-147"15,0 0-21-15,0 0 11 16,0 0-40-16,0 0-45 15,-38 18-1-15,14 10 18 0,-3 3-14 16,4-4-5 0,4-3-24-16,1-2 10 0,2 0 2 15,-4 1-11-15,-2-3-6 16,-3-1-7-16,3-2 0 16,4-7 5-16,9-4-6 15,5-3 1-15,4-3 1 16,0 0-3-16,0 0 5 15,0 0-1-15,15-13-2 16,23-17 0-16,16-11-1 16,6 0-1-16,0-2 0 15,-4 5 1-15,-10 7 1 16,-7 0-1-16,-10 7-1 16,-10 8 5-16,-5 4-2 15,-7 8 6-15,-5 4-2 0,-2 0-7 16,0 10-6-16,0 26-12 15,0 17 18-15,0 6 0 16,0 5 0-16,0-4-8 16,0 1-54-16,0-3-74 15,0-2-79-15,-5-6-81 16,-13-1-249-16</inkml:trace>
  <inkml:trace contextRef="#ctx0" brushRef="#br0" timeOffset="28394.968">7949 2523 162 0,'0'0'240'16,"0"0"-93"-16,0 0-14 15,0 0-13-15,0 0-9 16,0 0-7-16,0-47-30 15,0 45-10-15,0 2-13 16,0 0-21-16,0 0-7 16,0 0-11-16,0 0-8 15,0 20 2-15,-9 14-2 16,-11 12 31-16,-7 8 1 16,0 3-6-16,1 3 10 15,-3 2-16-15,5 2-9 0,-3 3 6 16,2 2-5-16,0 1-6 15,2 3-3-15,-2 1-7 16,0 0 7-16,-4 6-5 16,-4 3 0-16,-3 2 6 15,-3 4 8-15,-4-3 2 16,1-5-6-16,-6 1 2 16,2-6 3-16,-1 1-2 15,5-7-5-15,4-4 8 16,5 0-8-16,1-2-1 15,-2-2 3-15,1-4-4 16,2-5 0-16,7-9-4 0,2-10 1 16,8-9 1-16,5-4-6 15,1-5 4-15,3-4-2 16,0-6-2-16,5-2 3 16,-2-2-3-16,0-2 0 15,2 2 2-15,-3-2-1 16,3 0 1-16,-2 2-1 15,2-2 0-15,0 2-2 16,-2 2 0-16,0 0 1 16,0 3 1-16,-5 4-1 15,3-3 0-15,-3 4 0 16,0-1 1-16,-2-3 0 16,3 3-1-16,2-1 0 15,-6 2-2-15,4 3 3 16,-3-2-1-16,-1 1 0 0,2 1 3 15,1-6-3-15,3 1 0 16,0-2-2-16,1-2 0 16,3-4 3-16,-3-2-1 15,3 0 0-15,0 0 1 16,0 0 3-16,0 0-4 16,-2 0 2-16,0 0-2 15,-2 6 0-15,-5 6-2 16,-5 5 2-16,-1 4 0 15,-1 1 0-15,5-5 1 0,3-6-2 16,3-5 1 0,5-1-4-16,-2-1 3 0,2-2 1 15,-2 4 0-15,-1 0-1 16,1-2 1-16,-1-2 0 16,1 0 0-16,2-2 0 15,0 0 0-15,0 0 1 16,0 0 0-16,0 0 1 15,0 0-2-15,0 0 0 16,0 0 2-16,0 0-1 16,0 0 1-16,0-8-2 15,0-12-1-15,0-10-3 16,0-13-8-16,0-3 2 16,0 0 5-16,0 0-3 15,0 4 3-15,0 5 4 0,0 6 0 16,0 10 0-16,-6 4-1 15,2 9 2-15,1 8-4 16,1 0 3-16,2 0-10 16,0 0-2-16,0 0-8 15,0 0 2-15,0 10-1 16,0 19 3-16,0 15 16 16,-4 9 2-16,-1-3 3 15,5-2-4-15,0-10 0 16,5-3-1-16,19-9 0 0,7-11 1 15,5-2 0 1,2-11 0-16,6-2-9 0,14-11-36 16,11-21-61-16,14-1-45 15,2 3-126-15,-14 12-279 16</inkml:trace>
  <inkml:trace contextRef="#ctx0" brushRef="#br0" timeOffset="29598.195">4082 2938 201 0,'0'0'297'15,"0"0"-163"-15,0 0-37 16,0 0-15-16,0 0-20 16,0 0-23-16,6-15 0 15,-6 15 15-15,0 0-3 16,0 0-8-16,0 0-10 16,0 0-3-16,0-2 2 15,0 2-6-15,0 0-4 16,0-2-2-16,0 2-5 15,0 0 7-15,2-2-7 0,-2 2-2 16,3 0-1-16,-3 0-2 16,0 0-5-16,2 0 2 15,-2 0-4-15,0-1 2 16,0 1-2-16,0 0-3 16,0 0 1-16,0 0-1 15,0 0-17-15,0 0-34 16,0 1-56-16,0 26-90 15,0 8-55-15,10 12-122 16</inkml:trace>
  <inkml:trace contextRef="#ctx0" brushRef="#br0" timeOffset="30174.077">5431 4614 67 0,'0'0'136'0,"0"0"-79"15,0 0-29-15,0 0-18 16,0 0-10-16,0 0-10 16,14-20-27-16,-10 18-52 15</inkml:trace>
  <inkml:trace contextRef="#ctx0" brushRef="#br0" timeOffset="30586.29">5431 4614 126 0,'18'-57'257'0,"-18"54"-114"16,0-3-5-16,0 1-16 16,0 0-22-16,0-1 3 15,0 2-10-15,0-1-20 16,0 4-3-16,0 1-29 15,0 0-7-15,0 0-14 16,0 0-18-16,0 0 2 16,0 0-4-16,7 17 0 15,9 8 7-15,1 7 3 16,4 0 6-16,-4-1-6 16,-1 0-7-16,-1 1 1 15,-1 0 0-15,-3-2-4 0,-2-4 4 16,-2-4-1-1,-3-6 1-15,-2-8-3 0,-2-5-1 16,0-3 4-16,0 0 13 16,0 0 14-16,-6 0 0 15,-19 0-6-15,-13 1-17 16,-7 2-5-16,-3 1-3 16,-4 0-9-16,10-1-29 15,7 1-27-15,12 4-21 16,7-2-42-16,5 3-105 0,3 3-122 15</inkml:trace>
  <inkml:trace contextRef="#ctx0" brushRef="#br0" timeOffset="31982.09">4919 5260 437 0,'0'0'208'0,"0"0"-88"0,0 0 15 15,0 0 5-15,0 0-49 16,0 0-24-16,0-49 2 16,-4 36-7-16,-3-4-7 15,-4-1-8-15,0-2 0 16,-5-4-10-16,1-6-11 15,-1 0 6-15,-2-1-9 0,-2-6-4 16,-2-3-2-16,-1-4-1 16,-1-3 2-16,-5-3 5 15,0-1-6-15,-4-1-7 16,-3 4-6-16,2 3 1 16,1 7 5-16,2 4-1 15,-3-1-1-15,-3 4 2 16,-1-6-8-16,-5-3 1 15,3 0 1-15,2-2-3 16,3 3 1-16,4-3 0 16,2 2 1-16,4 3-3 15,3-1 2-15,2-1 1 16,2 1-3-16,0-2 0 16,0 0-1-16,2 0 2 0,-1 4 1 15,3 2 0-15,-1 1-1 16,1 1 3-16,1 0-4 15,2 1 0-15,0-2 2 16,0 3-2-16,0 1 0 16,1 0-1-16,2 3 5 15,-1-1-5-15,0 4 1 16,0-1 0-16,0 4 2 16,-2 4-2-16,4-1 2 15,-2 4 2-15,3 1-4 16,0 2 4-16,0 2-3 15,2 0-1-15,-3-1 2 16,5 4-2-16,-2-1 0 0,2-1 0 16,-3 2 2-16,2-1-2 15,1 2 0-15,0 2 0 16,0-1 0-16,0 1 0 16,0 2 0-16,2-1 0 15,0 1-1-15,0 0 0 16,0 0 1-16,0 0 0 15,0 0 0-15,0 0 1 16,0 0-1-16,0 0 0 16,0 0 1-16,0 0-3 15,0 0 1-15,-3 0-5 16,3 0 3-16,0 0-10 16,0 0 2-16,0 8 0 15,0 10-4-15,0 9 4 16,0 10 10-16,0 7-7 0,0 2 2 15,-4-4 2-15,0 0-1 16,-1-2 2-16,3-4 0 16,-3-1 2-16,3-5 0 15,-2-4-8-15,1-6 6 16,1-6 1-16,0-9-2 16,2-3 4-16,0-2 0 15,0 0 1-15,0 0 1 16,0 0 2-16,0 0 6 15,0-9-2-15,0-12 3 16,0-10-3-16,2-22-8 16,9-8 0-16,3-14-2 0,3-2 0 15,4 6-2-15,1 5-1 16,-2 11 4-16,-2 14 0 16,-5 12-2-16,-6 11 3 15,-3 9 0-15,-1 9 0 16,-3 0-1-16,2 0-4 15,-2 0 0-15,0 0 1 16,2 0-8-16,4 0 3 16,11 3-7-16,4 15 10 15,4 6 5-15,4 0 1 16,-2 1 0-16,2-2-1 16,-5-2 2-16,5-3-1 15,-4-3 0-15,6-2 0 16,9-6-2-16,2 2-6 0,1 1-74 15,-12 4-76-15,-20 12-96 16,-11 13-250-16</inkml:trace>
  <inkml:trace contextRef="#ctx0" brushRef="#br0" timeOffset="50635.236">2900 8356 620 0,'0'0'140'16,"0"0"-50"-16,0 0 34 0,0 0-2 16,-111-111-37-16,89 99-25 15,2 5-5-15,4 6-10 16,-2 1-7-16,-7 0-18 15,-6 26-7-15,-11 19-4 16,-5 16 4-16,1 10 2 16,6 5-8-16,9 2 0 15,10 7-4-15,19 3-3 16,2 4 5-16,34 0-5 16,32-7 1-16,21-16-1 15,13-12 1-15,-2-19-2 16,-2-16-3-16,-13-19 3 15,-3-3 1-15,-4-12 7 16,-8-23-3-16,-5-13 7 0,-10-17-3 16,-10-19 10-16,-9-16 17 15,-17-16-11-15,-13-2-6 16,-4 3-7-16,-31 8-4 16,-33 18-6-16,-26 12-1 15,-14 19-5-15,-6 20-3 16,10 13-9-16,21 12-24 15,19 9-9-15,23 4-10 16,18 0-39-16,5 9-49 16,9 18-55-16,3 4-74 15,2 9-196-15</inkml:trace>
  <inkml:trace contextRef="#ctx0" brushRef="#br0" timeOffset="51187.94">2765 7439 480 0,'0'0'331'15,"0"0"-229"-15,0 0 27 16,0 0-11-16,0 0-22 0,0 0-31 15,-23-76-30 1,19 88-29-16,-12 26-3 0,-8 12 5 16,-5 4 20-16,-2-4-7 15,6-10-7-15,9-5 2 16,3-9-6-16,7-8-5 16,4-8-3-16,-1-6 0 15,3-1-1-15,0-3 1 16,0 0-1-16,0 0 2 15,0 0 5-15,3-9 2 16,18-22 6-16,18-16 1 16,7-17-11-16,6-10-4 0,-4-7-1 15,-9-1-1 1,-8 2 3-16,-7 12-3 0,-6 18 3 16,-7 21-3-1,-7 19-3-15,-4 10-1 0,0 19-17 16,0 33-11-16,0 21 32 15,0 10 4-15,7-6-2 16,8-7 2-16,8-12-4 16,2-7-1-16,-2-5-1 15,0-4 2-15,-3-13-1 16,-7-7-52-16,-1-9-42 16,-3-4-60-16,-7-7-54 15,-2-2-72-15,0 0-54 16</inkml:trace>
  <inkml:trace contextRef="#ctx0" brushRef="#br0" timeOffset="51354.036">2457 7616 199 0,'0'0'236'0,"0"0"-122"16,0 0 19-16,0 0-13 16,0 0-32-16,0 0-66 15,177-74-6-15,-42 71-12 16,3 3-4-16,-4 0-6 15,-9 17-122-15,-3-1-198 16</inkml:trace>
  <inkml:trace contextRef="#ctx0" brushRef="#br0" timeOffset="52118.985">5960 8347 607 0,'0'0'134'0,"0"0"-88"16,0 0 53-16,0 0 27 15,0 0-34-15,0 0-48 16,-39-78-19-16,10 78 2 16,-6 16-5-16,-5 18-6 15,0 13-6-15,4 9-4 16,7 8 2-16,14 10-2 16,10 4-3-16,5 1-2 15,18-5-1-15,25-12-2 16,12-12 2-16,10-18 1 15,8-14 5-15,8-18-2 0,0 0 6 16,2-28-1-16,-4-18 7 16,-19-8 12-16,-20-14 5 15,-23-8 10-15,-17-11-11 16,-2-13-19-16,-40 0-2 16,-25 6-5-16,-13 18-4 15,-5 20-2-15,1 20 0 16,12 22-6-16,12 14-3 15,11 0-50-15,16 17-62 16,10 22-63-16,17 5-118 16,6 1-239-16</inkml:trace>
  <inkml:trace contextRef="#ctx0" brushRef="#br0" timeOffset="52805.964">6697 7854 748 0,'0'0'160'0,"0"0"-38"15,0 0 15-15,0 0-36 16,0 0-54-16,0 0-36 16,-36-44-11-16,36 81 2 15,0 15 4-15,4 10 0 16,2 3 2-16,-6 4-6 0,0 4 1 15,0-8 1 1,0-10-4-16,0-18 1 0,0-16 0 16,0-13-1-16,0-6 2 15,0-2 4-15,0-14 11 16,0-27 3-16,0-18-19 16,0-8 3-16,0 1-3 15,0 6 2-15,-2 5 3 16,-4 10 0-16,4 10 4 15,0 15-5-15,2 8 1 16,0 8-6-16,0 4-5 16,0-1-6-16,12 1-4 0,11 0 12 15,2 0 3 1,-4 16-3-16,-9 8-3 0,-5 3 4 16,-7 8 0-16,0 1 1 15,0-2 0-15,-9-4 1 16,-6-2 0-16,1-6 0 15,4-8 0-15,3-6 0 16,7-6 0-16,0 0-3 16,0-2 2-16,0 0-3 15,0 0-7-15,9 0-3 16,13 6 13-16,7 2 1 16,5 9 1-16,3 8-1 15,3 7-1-15,3 7 1 16,-1 3 0-16,-2 0 1 15,-9-2-1-15,-8-6 2 0,-15-6-2 16,-8-6 0 0,-19-2-1-16,-44-8 1 0,-28-8 7 15,-19-4-7-15,-4 0-17 16,17-8-25-16,17-4-27 16,22 0-60-16,27-4-218 15</inkml:trace>
  <inkml:trace contextRef="#ctx0" brushRef="#br0" timeOffset="53586.927">3048 10669 602 0,'0'0'72'15,"0"0"9"-15,0 0 64 16,0 0-2-16,-114-91-66 0,85 91-33 16,-5 0-14-16,-3 15 1 15,-5 24-14-15,-6 15-2 16,-5 13 1-16,2 20 8 15,6 10 2-15,7 9-10 16,20 0-5-16,16 1-7 16,2-6-4-16,43-7 2 15,26-12-2-15,13-21-1 16,2-22 0-16,-3-26 1 16,-10-13 1-16,7-6 2 15,2-34 2-15,7-13-2 16,2-14 7-16,-2-12-7 15,-4-7 7-15,-8-10 4 0,-10-4 1 16,-13-7 1 0,-23 7-3-16,-23 6-5 0,-6 10 4 15,-46 12-6-15,-31 11-6 16,-18 17 0-16,-19 15-4 16,3 16 1-16,10 13-5 15,24 0-25-15,16 31-44 16,12 23-86-16,5 20-93 15,-3 12-90-15</inkml:trace>
  <inkml:trace contextRef="#ctx0" brushRef="#br0" timeOffset="53990.92">2472 12096 931 0,'0'0'102'0,"0"0"-42"16,0 0 44-16,0 0-2 0,0 0-53 15,-115-18-28 1,91 46 1-16,-3 18-6 0,0 11 1 16,6 8-8-16,13-2-1 15,8-9-1-15,0-2-2 16,20-9-1-16,9-7 4 16,7-10-5-16,4-5 3 15,9-12 3-15,7-9 3 16,10 0-7-16,12-6 0 15,0-18-5-15,-4-5-47 16,-10-6-73-16,-8-6-86 16,-4-8-256-16</inkml:trace>
  <inkml:trace contextRef="#ctx0" brushRef="#br0" timeOffset="54878.026">6800 10469 620 0,'0'0'228'16,"0"0"-163"-16,0 0 20 16,-114-101 39-16,78 84-29 15,-1 11-33-15,-11 6-29 16,-7 10-9-16,-14 32-1 15,-7 20-5-15,2 14-3 16,5 11-1-16,16 9-8 0,13 4-1 16,17 10-1-16,21 5-4 15,2 1-1-15,43-2 1 16,20-11-1-16,16-17 0 16,8-18-1-16,0-30-4 15,0-23 5-15,7-15 2 16,6-32 1-16,4-23 7 15,-5-11-4-15,-13-17 10 16,-12-11 13-16,-18-14 1 16,-18-12 0-16,-21-5-6 15,-17-1-14-15,-6 3 0 16,-41 14-6-16,-13 16 3 0,-10 20-3 16,1 23-3-1,5 18 0-15,8 19 0 16,5 13-3-16,-2 0-4 15,-5 36-6-15,2 21-29 0,7 12-34 16,9 12-43-16,13 2-45 16,12 4-71-16,15-1-121 15</inkml:trace>
  <inkml:trace contextRef="#ctx0" brushRef="#br0" timeOffset="55469.122">7338 11526 740 0,'0'0'336'16,"0"0"-294"-16,0 0 11 15,0 0 29-15,0 0-14 16,0 0-42-16,17 7-17 16,-9 28 12-16,-4 13 15 15,-1 7-16-15,-3-1-8 0,0-3-2 16,0-5-1 0,0-7-1-16,0-11-7 0,-3-9 2 15,3-11-1-15,0-5-2 16,0-3 4-16,-2 0 8 15,0-8 28-15,-4-27 9 16,-3-15-35-16,-3-14-10 16,4-14 7-16,-3-9-6 15,1 0-2-15,6 7-3 16,4 14 0-16,0 20 3 16,0 13-3-16,0 16-2 15,0 8 1-15,0 7-1 16,4 2-6-16,8 0-8 15,5 5-5-15,12 18 20 16,9 15 1-16,9 12 0 16,7 13 0-16,1 11 3 15,5 0-1-15,-4 0 0 0,-4-7 0 16,-13-11-2-16,-12-11 3 16,-16-7-3-16,-11-9-3 15,-31-6-10-15,-38 4-75 16,-31 1-70-16,-10-2-125 15,6-2-146-15</inkml:trace>
  <inkml:trace contextRef="#ctx0" brushRef="#br0" timeOffset="60850.204">1599 13846 602 0,'0'0'113'0,"0"0"-34"0,0 0 56 15,0 0-5-15,0 0-49 16,0 0-23-16,0 0-4 15,-31-13 0-15,31 6-17 16,0-1-5-16,0-4 3 16,0-5-21-16,0-6-3 15,9-3 0-15,13-5-6 16,5 2-2-16,2 7-3 16,-2 4-1-16,-3 7 1 15,-2 5-2-15,1 2 0 16,6 4 1-16,-2 0-3 0,0 0 2 15,-1 3 2-15,-6 15-4 16,0 4 3-16,-7 10-3 16,-2 6 4-16,-6 4-1 15,-5 2 1-15,0-2 0 16,-2-4 0-16,-12-6 0 16,3-10 2-16,2-8-1 15,5-6 1-15,1-8-1 16,3 0 1-16,0 0 7 15,0 0 6-15,0 0 8 16,0-8 7-16,0-12-15 16,0-8-9-16,14-10-2 15,20-9-2-15,10-10-2 0,10-1-2 16,-3 8 2 0,-7 8-2-16,-6 13 0 0,-11 9 2 15,-9 12 0-15,-1 0-7 16,-3 8 1-16,-1 0-4 15,-1 12 3-15,-4 18 3 16,-1 11 4-16,-3 6 0 16,1 2 0-16,0 0-1 15,-3-8 1-15,2-3 0 16,-4-6 0-16,3-5 2 16,-1-8-1-16,-2-7-2 15,0-4 1-15,0-3-10 0,0-5-34 16,0 0-39-1,0 0-95-15,0 0-120 0,2-5-194 16</inkml:trace>
  <inkml:trace contextRef="#ctx0" brushRef="#br0" timeOffset="62095.321">3029 13583 379 0,'0'0'258'0,"0"0"-150"0,0 0-9 16,0 0 25-16,0 0-16 16,0 0-35-16,0-46-22 15,0 46-14-15,0 0-17 16,0 2-17-16,0 24-2 15,-4 12 13-15,-5 9 21 16,3-1-11-16,-4-2-10 16,8-4-4-16,2-4 1 15,0-11-8-15,0-6 1 16,0-11 1-16,0-8-5 16,0 0 6-16,0 0 7 15,0 0 4-15,2-8 6 0,12-16-8 16,7-6-10-16,2-6-3 15,4-2-1-15,0 5 0 16,-4 6-1-16,-4 5-2 16,-1 9 0-16,-7 5 0 15,1 8-3-15,-4 0-4 16,1 0-4-16,1 15 4 16,-6 9 2-16,0-1 3 15,1 2 2-15,-1-2 2 16,2-9-1-16,2-5 0 15,0-3-4-15,1-4 5 16,-2-2 0-16,4 0 1 16,0 0 6-16,0 0-2 15,-1-4-1-15,-6-9 3 16,-2 6 0-16,-2 0 1 0,0-2-1 16,0 5-2-16,0-2 1 15,0 4-4-15,0 2-2 16,0 0 0-16,0 0-10 15,0 0-3-15,4 12-4 16,8 11 15-16,5 7 2 16,8-3 1-16,4-1 0 15,2-10-1-15,5-4 2 16,1-10-2-16,-1-2 1 16,-3 0 1-16,-4-2 5 15,-4-18-4-15,-9 0 1 16,-7-4 4-16,-7-6-2 0,-2-4 2 15,0-3-2 1,-25 6-2-16,-6 0-1 0,-5 9-1 16,-1 9-2-16,1 2 0 15,5 7-3-15,6 4 0 16,5 0-2-16,5 0 0 16,3 4-12-16,4 10-22 15,5 7-29-15,3 5-31 16,0 6-13-16,19 0-68 15,6 1-64-15,10-6-55 16</inkml:trace>
  <inkml:trace contextRef="#ctx0" brushRef="#br0" timeOffset="63108.19">3798 13791 187 0,'0'0'205'0,"0"0"-110"16,0 0 38-16,0 0-38 15,0 0 16-15,18-104-41 16,-18 79 17-16,-4 3 19 16,-12 1-47-16,-1 7-32 15,-4 5 9-15,1 6-7 16,3 3-22-16,-4 0-2 16,2 10-5-16,-2 16 0 15,3 7 0-15,5-1-2 16,9 1 0-16,4-4-1 15,0-5 2-15,13-7-2 0,12-6 1 16,-1-7-1 0,3-4 3-16,-1 0 3 0,1-6 5 15,0-16 0-15,-3-4 6 16,-1-10 3-16,-6-6 1 16,-3-6 3-16,-7-5-2 15,-7 1-2-15,0 4 4 16,0 4-2-16,0 6-4 15,-3 13 5-15,1 14 1 16,0 9-7-16,2 2-7 16,0 0-7-16,0 0-10 15,0 26-6-15,0 14 16 16,0 10-1-16,0 6 3 0,0-1-2 16,0-1 0-16,0-8 1 15,11-6-2-15,16-13 1 16,4-8-4-16,9-13-1 15,7-6-3-15,4 0 8 16,-2-18 3-16,-7-8-1 16,-9-3 2-16,-10-3 2 15,-9-5-3-15,-12-3 4 16,-2-3-5-16,0 4 3 16,-18 6 3-16,-5 11-4 15,4 10 2-15,1 8-6 16,5 4 0-16,-1 4-3 0,-1 26-6 15,1 7 9 1,7 1 0-16,7-3-4 0,0-3-1 16,7-5 4-16,17-5-1 15,10-10 1-15,3-6 0 16,6-6 1-16,1 0-2 16,-3-4-5-16,-3-14 7 15,-11-5 1-15,-10-3 0 16,-5-2 7-16,-12 0-8 15,0-2 1-15,0 4-1 16,-10 6 1-16,-3 6-2 16,7 6 1-16,-2 6-3 15,8 2 1-15,-2 0-11 0,2 13-7 16,0 12 16 0,0 3 1-16,0 2-1 0,14 1 1 15,6-2-2-15,4 2 3 16,-1-4-5-16,-3 2-6 15,-5-5 2-15,-6-6 0 16,-4-2 0-16,-5-4 3 16,0-4 4-16,0-2 4 15,-2-2-6-15,-21 0 6 16,-10-4 8-16,-5 0-4 16,-5 0-4-16,4-3-9 15,5-5-19-15,7-5-20 0,9 1-6 16,10 0-24-16,5 0-33 15,3-10-26-15,11-4-21 16,30-10-212-16</inkml:trace>
  <inkml:trace contextRef="#ctx0" brushRef="#br0" timeOffset="64132.412">4288 12996 241 0,'0'0'284'0,"0"0"-189"16,0 0 1-16,0 0-4 16,0 0-32-16,0 0-32 0,-21-28-3 15,-49 30 38 1,-24 8-28-16,-14 0-3 0,-13-4-1 15,-6-6-10-15,-5 0-9 16,-1 0 2-16,-7 0-3 16,6 0-2-1,13 0-5-15,23 0-2 0,32 0 10 16,21 0 7-16,21 0-6 16,10 0-10-16,1 7-3 15,1 20-2-15,-9 23 2 16,-6 16 3-16,-4 18 18 15,-5 8-4-15,7 2 1 16,9 6 9-16,11 3-1 16,9 0-7-16,15 1 4 15,26-6-7-15,5-10-1 16,4-7 6-16,-6-15-8 16,-6-17 1-16,-5-10-2 0,-8-11 6 15,-5-12-5-15,-7-8-6 16,-6-5 2-16,-2-3-2 15,10 0 9-15,18-17 21 16,27-10-15-16,25-2-16 16,17 3-6-16,12 6-1 15,11 6 1-15,4 4-6 16,8 0-6-16,-4 2-2 16,-2-5 1-16,-4 4 6 15,1 1 0-15,-13 4 7 16,-8-1-1-16,-15 5-4 0,-25 0 0 15,-16 0 0-15,-15 0 4 16,-12 0 1-16,-6 0 0 16,-10 0 0-16,0 0 2 15,-2 0-1-15,3-9 5 16,-1-6 8-16,2-6-6 16,-1-9 4-16,-5-3-2 15,-2-9-3-15,0-6 7 16,0-6-9-16,-2-6-2 15,0-4 3-15,0-10-3 16,0-1-2-16,-17-3-1 16,-12-5 1-16,-4 1 5 15,-8-4-2-15,-3 6 1 16,-3 8-1-16,-2 17-3 0,0 20 1 16,7 11-2-16,6 14-3 15,5 8 1-15,-4 2-8 16,-6 6-9-16,-10 20-40 15,-3 6-17-15,7 0-30 16,10 4-37-16,14 1-82 16,12-2-71-16,11-1-172 15</inkml:trace>
  <inkml:trace contextRef="#ctx0" brushRef="#br0" timeOffset="75123.147">7860 13222 398 0,'0'0'305'0,"0"0"-118"15,0 0-4-15,0 0-61 16,0 0-50-16,0 0-35 15,2-36-6-15,-2 36-18 16,0 17 1-16,4 8 26 16,2 8-15-16,-2 3-8 15,0 4-9-15,-4 4-5 0,0 2 1 16,0-2-4 0,0-7 1-16,0-12 1 0,0-9-1 15,0-7-1-15,0-8 2 16,2 1 0-16,3-2 13 15,6 0 1-15,2-12 1 16,8-14-7-16,5-4-9 16,3-2 2-16,6 0-1 15,2-2 3-15,-4 3-7 16,-4 6 2-16,-7 7-4 16,-2 6 0-16,-2 10-6 15,-3 2-4-15,-1 0-12 16,-3 14-17-16,-2 10 2 15,-5 8-15-15,-4 2-19 16,0-2-24-16,0 2-109 0,8-8-71 16,7-6-264-16</inkml:trace>
  <inkml:trace contextRef="#ctx0" brushRef="#br0" timeOffset="75308.283">8404 13352 391 0,'0'0'258'16,"0"0"-136"-16,0 0-45 0,0 0-53 15,0 0-24 1,0 0-3-16,104-19-24 0,-77 19-92 16,0 0-115-16,2 0-252 15</inkml:trace>
  <inkml:trace contextRef="#ctx0" brushRef="#br0" timeOffset="75563.14">8724 13166 379 0,'0'0'263'0,"0"0"-79"16,0 0-23-16,0 0-34 15,0 0-44-15,0 0-17 16,5-30-28-16,-5 30-21 15,0 0-17-15,0 17-12 16,0 8 12-16,0 8 7 16,-3 4-6-16,-3 2 0 0,-3 1-1 15,1-2-16 1,0-4-35-16,8-4-36 0,0-6-31 16,0-8-41-16,2-8-67 15,15-8-153-15</inkml:trace>
  <inkml:trace contextRef="#ctx0" brushRef="#br0" timeOffset="75850.887">8917 12681 372 0,'0'0'237'0,"0"0"-36"0,0 0-29 16,0 0-47-16,0 0-60 15,0 0-38-15,0 0-27 16,13-15 0-16,16 68 27 16,4 9-2-16,7 7 10 15,-3 3 2-15,-8 2-17 16,-8 4-10-16,-13 2-1 16,-8 6-7-16,0 2 1 15,-29-1-3-15,-12 1-20 16,-13-4-60-16,-9 2-55 15,-3-1-52-15,-1-4-31 16,-4-10-152-16</inkml:trace>
  <inkml:trace contextRef="#ctx0" brushRef="#br0" timeOffset="76414.16">7827 12708 505 0,'0'0'224'16,"0"0"-82"-16,0 0 1 16,0 0-34-16,0 0-30 15,0 0-24-15,4-33-30 16,-4 33-8-16,0 34-15 16,-11 15 29-16,-9 16 9 15,2 14-15-15,2 13 10 16,12 11-2-16,4 16-7 15,4 6-15-15,36-2-1 16,24 0-8-16,13-7 5 16,10-9-7-16,0-13-13 15,-5-20-54-15,-12-18-60 0,-10-13-73 16,-12-23-128-16,-14-16-452 16</inkml:trace>
  <inkml:trace contextRef="#ctx0" brushRef="#br0" timeOffset="101904.003">19381 4393 812 0,'0'0'114'0,"0"0"-37"16,0 0 36-16,0 0 3 15,0 0-33-15,0 0-39 16,0 0 4-16,-2-15 5 15,2 10-3-15,0-1-2 16,0-4-7-16,0-2-10 16,0-4-7-16,0-2-9 15,0-2-5-15,12-6-10 16,1 2 3-16,0 2-3 0,3 6-4 16,0 8 2-16,-3 2-9 15,5 6-7-15,-1 0 8 16,4 0-16-16,0 6-2 15,2 14 2-15,-1 6-1 16,-7 4 20-16,-1 6-7 16,-5 3 0-16,-9 4 6 15,0 0-1-15,0-3 5 16,0-9-3-16,0-6-8 16,-2-11-1-16,0-6 5 0,2-6 10 15,0-2 1 1,0 0 9-16,0 0 24 15,0-9 10-15,2-14 0 16,14-9-14-16,3-13-20 0,6 0-5 16,4-7 6-16,4 1-8 15,5 2-2-15,1 6 0 16,0 8-1-16,-5 13 1 16,-7 11-3-16,-3 11-5 15,-4 0-1-15,0 11-5 16,3 24 1-16,-4 9 5 15,-3 9-3-15,-5-2 6 16,-2-2-13-16,0-4 3 16,-2-5-2-16,1-5-19 15,-3-7-39-15,-3-8-35 16,-2-5-79-16,0-4-164 16</inkml:trace>
  <inkml:trace contextRef="#ctx0" brushRef="#br0" timeOffset="102241.931">20544 3764 855 0,'0'0'190'0,"0"0"-68"15,0 0-3 1,0 0-11-16,0 0-35 0,0 0-33 16,-104-11 0-16,73 60 3 15,-5 16 0-15,-2 12 0 16,9 5-13-16,5 6-11 16,12-1-4-16,12-2-11 15,0-2 3-15,25-3-7 16,10-7-6-16,8-9-38 15,4-10-63-15,4-16-42 16,5-9-15-16,9-12-80 16,-3-7-129-16</inkml:trace>
  <inkml:trace contextRef="#ctx0" brushRef="#br0" timeOffset="102833.117">20885 4315 432 0,'0'0'256'16,"0"0"-91"-16,0 0 10 15,0 0-38-15,0 0-39 0,0 0-30 16,0-94-9-16,0 77-22 16,12-1-15-16,5-4-7 15,6 3-9-15,-1 2-6 16,2 10 0-16,-3 4-1 16,1 3-8-16,5 10 1 15,-3 23-5-15,0 9 9 16,-8 8-1-16,-7-2-10 15,-7-4 1-15,0-5-1 16,-2-10 8-16,3-7 3 16,-1-9-4-16,0-8 6 15,2-2 2-15,-1-3 0 16,-1 0 11-16,3 0 11 16,3-13 15-16,8-13-2 0,4-7-28 15,7-9 7-15,4 1-4 16,2-1-5-16,3 2 3 15,-5 12-8-15,-6 8 2 16,-7 10-2-16,-5 8-4 16,1 2-1-16,3 0-3 15,1 9-1-15,2 15 4 16,-2 7-3-16,-3 7 2 16,-3-1-5-16,-4 1-17 15,-1-1-12-15,0-5-35 16,0-5-68-16,4-10-129 0,3-5-149 15</inkml:trace>
  <inkml:trace contextRef="#ctx0" brushRef="#br0" timeOffset="103030.63">21612 4315 317 0,'0'0'306'0,"0"0"-206"16,0 0 46-16,0 0-3 15,0 0-71-15,0 0-33 16,129-76-17-16,-85 68-4 16,10 2-15-16,2 2-3 0,2 4-11 15,-2 0-50 1,-8 0-79-16,-14 0-91 0</inkml:trace>
  <inkml:trace contextRef="#ctx0" brushRef="#br0" timeOffset="103306.973">22104 4063 506 0,'0'0'279'15,"0"0"-112"-15,0 0-21 16,0 0-61-16,0 0-53 15,0 0-31-15,-18 51 17 0,5-6 26 16,4 3-32-16,0 0-11 16,3-2 1-16,3-2-2 15,3-3-12-15,0-6-45 16,0-8-73-16,0-8-111 16,3-7-169-16</inkml:trace>
  <inkml:trace contextRef="#ctx0" brushRef="#br0" timeOffset="103598.994">22102 3748 694 0,'0'0'245'0,"0"0"-81"16,0 0-32-16,0 0-32 15,0 0-26-15,0 0-32 16,67-13-12-16,-36 48-1 16,9 16-1-16,3 22 0 15,-1 13 2-15,-7 7-8 16,-6 1-9-16,-16-4-4 16,-13-6-5-16,0-8-1 15,-21-14-3-15,-33-6-26 16,-21-7-44-16,-17-10-60 15,-9-2-55-15,1-11-152 16,11-5-295-16</inkml:trace>
  <inkml:trace contextRef="#ctx0" brushRef="#br0" timeOffset="104750.136">22766 3269 293 0,'0'0'243'0,"0"0"-99"15,0 0 26-15,0 0-45 16,0 0-59-16,0 0-36 16,-154-41 10-16,52 37-9 15,-35 0-11-15,-27 0-6 16,-32 2 2-16,-30 2-9 15,-21 0-2-15,-15 0 0 0,-10 5 0 16,-5 8 7 0,3 3-12-16,10-4-11 0,9-2-14 15,24-10-8-15,12 0 1 16,23 0 9-16,20 0 6 16,27 0 7-16,29 0 10 15,33 0 1-15,31 0-1 16,20 0 0-16,19 0 3 15,3 0 45-15,5 0-23 16,5 0-9-16,0 0 1 16,1 0 1-16,3 0 8 15,-7 4-15-15,-2 31-7 16,-3 23 7-16,-5 21 4 16,5 21 32-16,0 11-12 0,7 5-9 15,5 15-2 1,0 7-7-16,0 5 2 0,0 6 26 15,0-4-12-15,0-1-14 16,0 3-11-16,0-3 4 16,0-10 5-16,0-13-14 15,0-23 1-15,0-25 2 16,0-19-4-16,13-18-4 16,6-13 2-16,10-10-6 15,24-12 2-15,29-1 4 16,30-8 3-16,33-21-3 0,15-1-11 15,12 2 0 1,10 6-6-16,10 4 16 0,8 3-1 16,17 5-3-16,17 1 4 15,15-1-3-15,19 0-2 16,3 2-3-16,-10 5-4 16,-18 3-4-16,-31 0 6 15,-29 3 2-15,-33 3 2 16,-31-3 6-16,-30-3 1 15,-25 0 0-15,-10 0 1 16,-7-15 1-16,0-6 5 16,2-2-2-16,-3-8 1 15,-3 3 3-15,-5-5 1 16,-9-4 10-16,-7-3 8 0,-9-8-4 16,-8-8 9-16,-5-2-9 15,0-8 0-15,0-9-2 16,-9-6-5-16,0-7-6 15,0-7-7-15,0-7 1 16,-7-7 2-16,-5-10-1 16,-11-5-3-16,-4 0 3 15,-4 2-6-15,-4 4 6 16,1 1 4-16,3 0-3 16,5 12-1-16,4 14-6 15,-1 25 0-15,8 23 0 16,1 20 0-16,8 13-9 15,-3 10-24-15,-13 0-92 16,-11 25-85-16,-14 20-68 0,2 19-217 16</inkml:trace>
  <inkml:trace contextRef="#ctx0" brushRef="#br0" timeOffset="105911.896">23731 3734 699 0,'0'0'238'0,"0"0"-72"0,0 0-71 16,0 0 12-16,0 0-25 15,0 0-44-15,0-72-22 16,0 72-2-16,0 9-11 15,0 19 0-15,0 12 19 16,0 10-2-16,0 9 0 16,0 7-11-16,0-2-5 15,0-1 2-15,0-13-6 16,0-13-4-16,0-12 1 16,0-14-14-16,0-4-2 15,0-7 2-15,0 0 11 16,0 0 6-16,0-4 0 15,0-26 4-15,0-11-4 0,-14-9-9 16,-8-4-14-16,-4 0-6 16,-9 6 7-16,2 8 17 15,0 13-4-15,4 10 2 16,5 9 1-16,8 3-13 16,9 5-1-16,7 0-5 15,0 0-4-15,16 0-10 16,29 13 6-16,17 7 33 15,15 0 3-15,8-3 3 16,-2-7 19-16,-8-1 3 16,-14-7-2-16,-24 0 8 15,-14-2-4-15,-17 0-8 16,-6 2 9-16,0 0 1 16,0-2 0-16,0 2-8 0,-4 0-15 15,-2 2-9-15,-5 12 0 16,-3 6-6-16,-6 9 6 15,4 11-4-15,8-5 4 16,3 4-1-16,5-7-7 16,0-7 8-16,15-2-13 15,12-12 9-15,11-4 4 16,2-8 0-16,1-1 8 16,-2-7 1-16,-1-19-1 15,-7-6 9-15,-6-11 0 0,-9-4 5 16,-16-8-3-1,0 1-14-15,-36 4-5 16,-15 10-7-16,-3 14-24 0,5 16 0 16,11 10-31-1,11 0-40-15,14 17-38 0,13 14-92 16,3 5-38-16,38-6-142 16</inkml:trace>
  <inkml:trace contextRef="#ctx0" brushRef="#br0" timeOffset="106872.931">24531 3859 442 0,'0'0'178'16,"0"0"12"-16,19-117 9 0,-19 81-55 15,0 6-36 1,-2 9-13-16,-2 9-9 0,2 10-17 16,0 2-23-16,-1 0-30 15,-1 0-16-15,-5 30-7 16,-2 19 7-16,-2 17 3 15,-1 4 5-15,3 0-6 16,5-2 0 0,3-5-2-16,3-10-5 0,0-10-3 15,0-15-23-15,0-13-11 16,0-7-8-16,0-8-8 16,3 0 24-16,-1 0 17 15,-2-22 8-15,0-9-39 16,-2-6 0-16,-19 0 7 15,-3-2 6-15,1 5 19 16,8 10 15-16,11 7 2 0,4 7 0 16,0 1-1-16,21 3-10 15,20 0 1-15,10 2 4 16,9 0 5-16,2 1 1 16,-2-1 5-16,-2 0 5 15,-6-3 10-15,-8 1 4 16,-13 0 6-16,-10 2 5 15,-8-2-3-15,-11 4-7 16,-2-2-9-16,0 4 0 16,0 0 3-16,-7-2-10 15,-20 2-9-15,-6 0-1 0,-9 0-3 16,-3 10 0-16,5 10-6 16,7 4-8-16,10 5-1 15,10-6-9-15,13 2 4 16,0-8-11-16,9-4 1 15,16-8 12-15,4-3 16 16,4-2 5-16,-2 0 9 16,-4-7-1-16,-2-12 13 15,-6-3 4-15,-1 2 6 16,-7 3 4-16,-3 6-7 16,-6 5-7-16,0 6-1 15,-2 0-20-15,0 0-3 16,6 0-9-16,3 15-7 15,5 6 18-15,8 2-2 0,4-6-2 16,10-3 1 0,5-5-3-16,3-6 6 15,1-3 1-15,-1 0 1 0,-6-18 6 16,-5-12 1-16,-4-12 12 16,-4-9 9-16,-3-12 1 15,-7-6 3-15,-8 0-13 16,-4 1-2-16,-3 11 7 15,0 15-1-15,-12 18-1 16,-3 14 2-16,-5 10-17 16,-5 0-8-16,-6 28-7 15,-7 18-3-15,3 14 10 16,6 7-2-16,13 2 1 16,14 4 0-16,2-1-10 15,16-6-11-15,21-6-21 16,15-10-25-16,12-7-32 15,14-11-70-15,7-10-105 16,2-13-320 0</inkml:trace>
  <inkml:trace contextRef="#ctx0" brushRef="#br0" timeOffset="108827.987">26168 4053 480 0,'0'0'184'0,"0"0"-24"0,0 0-3 16,130-40-15-16,-89 17-49 15,0-4-30-15,-1-4-10 16,-13-5-17-16,-10-1-5 15,-9-2 9-15,-8 3-13 16,0 5 2-16,-12 7-9 16,-8 8-10-16,2 6-1 15,2 6-9-15,-1 4-8 0,-6 0-4 16,-4 21-6 0,-2 15 10-16,6 10 1 0,4 6-2 15,13 0 4 1,6 1-4-16,0-9 3 0,13-6 4 15,14-11-3-15,6-8 5 16,3-11 0-16,4-8 3 16,7 0 9-16,2-3-3 15,2-19 8-15,0-7 1 16,1-3-10-16,-6-6 6 16,-1 1-8-16,-3-3 3 15,-4 9-8-15,-7 6-1 16,-6 13-1-16,-9 12-3 15,-3 0-19-15,-2 6-9 16,0 18-4-16,-2 6 1 16,-3-2 8-16,-1-4 7 15,-3-8 3-15,-2-6 7 0,0-7-2 16,3 0 10-16,-3-3 2 16,0 0 7-16,0 0 7 15,0-11 3-15,-3-10-6 16,-10 0 0-16,-2 2-4 15,-6 1 3-15,-1 4-5 16,-3 4 1-16,-4 6-4 16,-4 4-2-16,-3 0-3 15,1 18-1-15,-1 15-3 16,7 4 2-16,11 3-6 0,9-2-3 16,9-3 6-16,0-11-7 15,17-6 3-15,8-9 6 16,2-6 6-16,4-3 1 15,1 0 5-15,3-20 2 16,2-13 13-16,-4-11-4 16,0-7 6-16,-6-12-1 15,-10-5-1-15,-3-4 5 16,-11 0 4-16,-3-1-9 16,0 8-2-16,0 17-8 0,-7 23 9 15,2 15 0 1,0 10-14-16,-1 0-6 0,-5 25-17 15,-5 22-4-15,-1 19 18 16,-1 12 3 0,13 5-4-16,5-1 2 0,2-2-17 15,27-10-9-15,9-11 8 16,4-20-3-16,-1-13 2 16,-3-13 3-16,-3-9 16 15,-2-4 2-15,1 0 4 16,-5-18 5-16,-7-8-4 15,-3-11 3-15,-13-3 6 16,-6-4-2-16,0 0-1 16,0 8 0-16,-12 10-10 15,-3 10 3-15,-7 8-4 16,-3 8-13-16,-6 0 3 16,-3 20-20-16,5 10 2 0,8 1 17 15,13 2-15 1,8-1 11-16,2-5 2 0,21-10 0 15,8-3 7-15,3-10 6 16,-1-4 3-16,-2 0 5 16,-6 0-4-16,-7-7 6 15,-7-8 14-15,-5-1 4 16,-4 4 15-16,-2 2-6 16,0 6-5-16,0 4-5 15,0 0-22-15,0 0-5 16,0 10-14-16,-17 22-1 15,-8 15 14-15,-8 8 2 0,-5 9-1 16,1 5 0-16,-6 4 2 16,3 4-2-16,9 10 1 15,6 7 0-15,10 0 5 16,5 0-2-16,6-7-3 16,4-13 3-16,0-14-3 15,0-20-1-15,-4-14 0 16,2-14 0-16,0-12 1 15,-3 0 2-15,-2-6 9 16,-8-28 4-16,-6-14-16 16,-3-16-14-16,0-9-12 15,1-5-8-15,12-2 10 16,11 0 1-16,0-2 2 16,32 0 2-16,30 1-1 15,18 5 11-15,15 8-9 0,8 9 5 16,2 9 13-16,2 2-1 15,-7 6 1-15,-8 0 6 16,-21 4 1-16,-24 4 15 16,-14 2 0-16,-20 9 4 15,-8 4 17-15,-5 7-13 16,0 4-8-16,0 5-7 16,0 3-15-16,-9 0-9 15,-12 9-16-15,-8 19 7 16,-8 14 2-16,1 4 9 15,7 6 2-15,9-4 1 16,11-3-5-16,9-8-7 0,0-7 7 16,14-5 0-16,14-12 8 15,9-4 2-15,7-9 4 16,5 0 3-16,4-5-1 16,1-14 7-16,-5-12-3 15,-5-5 2-15,-8-1 3 16,-12-8-10-16,-5 3 8 15,-11 2 7-15,-8 3-13 16,0 1 4-16,0 9-10 16,0 4-2-16,-6 14 0 15,2 2-5-15,-1 7-6 16,-4 0-5-16,-4 13 0 16,-3 13 7-16,3 8 0 0,8 10 1 15,5 2 7-15,0 4-7 16,18 4 4-16,8 3 2 15,1-6-6-15,0 1 3 16,-12-13-3-16,-7-9-5 16,-8-8 5-16,0-6-5 15,-31-8 0-15,-15-8-22 16,-12 0-11-16,-2 0-10 16,-4-15-26-16,4-6-55 15,7-3-83-15,12-2-136 16</inkml:trace>
  <inkml:trace contextRef="#ctx0" brushRef="#br0" timeOffset="120719.152">11273 8296 400 0,'0'0'282'16,"0"0"-162"-16,0 0 0 16,0 0 1-16,0 0-41 15,0 0-26-15,0 0-1 16,0-13-6-16,0 12-6 0,0-2 1 16,0-1-6-1,-15-3 4-15,-23 1-20 0,-17 0-16 16,-21-1-3-16,-14 7 0 15,-8 0-1-15,-4 0 0 16,-5 0 0-16,-2 0-1 16,0 17 1-16,11-1 0 15,13 2-1-15,25-2 2 16,24-3-1-16,18 1 0 16,7 5-2-16,5 5-1 15,-3 3 3-15,-3 14 4 16,4-1 2-16,-1 9-3 15,1 8-1-15,2 7 6 16,0 13-3-16,-3 13 14 0,1 8 3 16,2 8-16-16,6 5 11 15,0-8 6-15,4-8-17 16,19-7 1-16,-1-8-2 16,-1-5 6-16,-2-9-4 15,-3-6-5-15,-3-8 9 16,-4-5-6-16,-2-5 2 15,-2-2 7-15,-1-4 2 16,2-7 0-16,-3-4-6 16,1-9-5-16,-2-9-2 15,-2-2-3-15,2-5 0 16,-2 0 1-16,0 0 1 16,0 0-1-16,3 0 1 0,-3 0-1 15,5 0 1 1,5 0-2-16,15 0 0 0,15-5 9 15,16-8-9-15,15-1 1 16,9 2-1-16,5 0 0 16,-1 5-1-16,-5-2-7 15,3 7 1-15,-2 0 4 16,3-2 0-16,4 4 3 16,-3 0 0-16,9 0 1 15,13 0 0-15,14 10-1 16,16 4-1-16,13 0 1 15,16-4-5-15,17-4 3 16,24-6-4-16,23 0 4 16,16 0 1-16,23-2-5 0,8-2 6 15,2 2-1-15,1-4-11 16,-18 2 2-16,-5-1 1 16,-15 5 0-16,-6 0 9 15,-5 0 2-15,-7 0-2 16,2-4-1-16,-9-1-11 15,0-3 11-15,0 0-2 16,-11 0-3-16,-4 4 4 16,-9 2-2-16,-14-3 4 15,-9 4-5-15,-13-4-4 16,-11 4 3-16,-10 1 4 0,0 0 2 16,-8 0 0-1,0 0 2-15,2 4-2 0,0-1 1 16,11 0 0-16,8-3 2 15,8 0-1-15,4 0-2 16,2-3-2-16,-4-7-2 16,-2 1-1-16,0-4-4 15,-7 6-4-15,-8-1 12 16,-3-1 0-16,-6 3 1 16,-1 0 3-16,9-3-1 15,5-1-1-15,0-3-1 16,-3 0-4-16,-1-1 3 15,-10 0-3-15,1-1 2 16,-5-1 2-16,-2 0 1 0,0 3-1 16,6-4 0-16,0 1 2 15,6-1-2-15,5-2 0 16,-2 2 0-16,0 3 0 16,-8 1-7-16,-7 1 7 15,-9 1-1-15,-7 3 0 16,-4-3 1-16,-5 1 0 15,-4 0 0-15,2-2 0 16,4 2 1-16,3 0-1 16,0 4 0-16,-2 2-1 15,-3 2 1-15,-5 0 0 16,1 2 1-16,0 0 1 16,2 0-2-16,0 6-3 0,0 3 2 15,5 5-2-15,1-2 1 16,8 3 3-16,4-1-1 15,4 0 0-15,5 2 1 16,-3 0-1-16,3-3 2 16,-7 2-1-16,5-1 1 15,4 0-1-15,15-1-1 16,5 0 0-16,5-1 0 16,-3-1-3-16,-11-3 3 15,-8 3-1-15,-13-3 1 16,-16-2 0-16,-15-1 1 15,-14-4 2-15,-16-1-2 16,-14 0 4-16,-11 0 3 16,-6 0 2-16,-8 0 5 0,1-6-6 15,1-2-5 1,-4-2 0-16,-2-2-3 0,1 0 1 16,-8-6 0-16,1 1 0 15,-5-4-1-15,-2-1-1 16,0 2 0-16,0-3 1 15,0-2 0-15,0-3 0 16,0-4-1-16,0-6 1 16,-9-5-2-16,-4-1 1 15,-5-4-3-15,-9-6 2 16,-4-4 2-16,-5-4-1 16,-1-11 2-16,1 2-1 15,5-4 1-15,4-1-2 16,9 3 0-16,7 0 1 15,5-5 0-15,6 1-1 0,-2 3 0 16,-2 4 1-16,2 8 0 16,-6 5 0-16,-1 9 0 15,-7 2 1-15,1 4-1 16,-3 3 0-16,-4-4 0 16,-3 0 0-16,1 6-2 15,-3-1 1-15,4 8 0 16,2 3 0-16,4 5 1 15,5 4-1-15,-5-2 0 16,5 4 0-16,-2 2-1 16,-4 3 0-16,2 2-3 0,-3 3 3 15,-6 2-4-15,0 0 3 16,-4 4 1-16,-6 0-4 16,-8 0 4-16,-12 0-1 15,-17 0 2-15,-14 0-1 16,-21 6 1-16,-16-2 0 15,-15 0 0-15,-13-4-2 16,-5 0-1-16,-12 0-3 16,-8-4-3-16,-9-10 6 15,-4-5-5-15,-7 2 3 16,-7 1 0-16,-9 2 2 16,-4 3 0-16,-9 0-3 15,0 3-3-15,1 2 4 16,-11 0 2-16,-1 1 0 0,-14 2 3 15,-6-1-2-15,-9-2 1 16,-4 0-18-16,1-2 7 16,-1 2 2-16,1 0 3 15,-1 1 7-15,1 4 0 16,5-1 0-16,9 2-1 16,7 0-3-16,6 0 0 15,0 0 3-15,-1 0-5 16,4 3 0-16,-3 6 2 15,10-7-10-15,11 0 8 16,12-2 2-16,11 0-1 16,14 0 5-16,1 0-1 15,2 0-3-15,-3 0 3 16,-4 0-8-16,2 1 8 0,-3 4-2 16,-3 1 2-16,4 0 1 15,8 4 0-15,17-2 2 16,19 2-1-16,18 0 0 15,12 1 0-15,8-3-1 16,9 1 0-16,3-1-3 16,3 2 3-16,-3 3-1 15,-3-3-2-15,-2 7 6 16,0-3-5-16,3 1 3 16,3-2-1-16,3-2 0 15,-2-2 0-15,-7-1 0 16,-3 1 3-16,-10-2-3 15,-11 1 3-15,-13 5-3 0,-9 3 0 16,-3 4 2-16,6 4-2 16,14 0-1-16,16-1 1 15,10 0-1-15,13-3 1 16,3 0 0-16,-4-2 0 16,-9 1 1-16,-7 0-1 15,0-2 0-15,-2-2 1 16,0-1-1-16,0 1 3 15,-2-2-3-15,2-3 0 16,5-2 2-16,8-2-2 0,7 2-1 16,-2 3 0-1,-11-2-1-15,-16 7 2 0,-13 1-1 16,-5-4 1-16,0 0-1 16,17-8 1-16,18-2 0 15,30-3-1-15,29 0-14 16,32-15-53-16,8-17-92 15,52-8-223-15</inkml:trace>
  <inkml:trace contextRef="#ctx0" brushRef="#br0" timeOffset="134871.391">20832 5573 905 0,'0'0'175'16,"0"0"-124"-16,0 0 1 15,0 0 10-15,0 0-22 16,0 0-16-16,0 0-1 15,42-14-14-15,-2 11-3 16,10 3-6-16,-2 0-5 16,-3 28 4-16,-9 12-9 15,-14 15 6-15,-15 5-2 16,-7 4-5-16,-21-4 4 16,-25-6 1-16,-16-8 5 0,-8-14-1 15,-1-7 0-15,0-16 2 16,6-9 1-16,12 0 4 15,13-4 9-15,15-15 14 16,13-8 5-16,12 1-7 16,0-4-21-16,0 4-3 15,23 4-2-15,0 4-1 16,1 6 0-16,3 8-4 16,2 4-1-16,7 0 2 15,6 16-4-15,0 8 4 0,3 6-25 16,6-2-27-16,4 5-15 15,3-6 12-15,5 2-44 16,-10-5-56-16,-13-7-39 16,-17-7-140-16</inkml:trace>
  <inkml:trace contextRef="#ctx0" brushRef="#br0" timeOffset="135404.468">18631 5302 721 0,'0'0'132'15,"0"0"-65"-15,0 0-16 16,0 0 21-16,0 0-15 0,0 0-25 15,111-2-14-15,2 4 16 16,57 6 12-16,46 2-26 16,45-1-8-16,40 6 0 15,33 0-6-15,29-1-3 16,24 1 0-16,12 1-3 16,-13-4-3-16,-26 0 0 15,-42 2 3-15,-50 0 0 16,-42 2-8-16,-55-4 0 15,-41 1 1-15,-44-7-6 16,-32-3 6-16,-23-3-3 16,-15 0 3-16,-14 0 4 15,-2 0-34-15,-18 0-101 0,-33-2-143 16,-29-4-163 0</inkml:trace>
  <inkml:trace contextRef="#ctx0" brushRef="#br0" timeOffset="135761.341">19470 5361 326 0,'0'0'367'0,"0"0"-336"0,0 0-11 16,0 0 7-16,0 0-6 15,0 0 18-15,0 23-5 16,90-17 11-16,59 0 47 16,61 1-25-16,56-4-29 15,40-3-15-15,24 0-17 16,11-16-3-16,-1-20 1 16,6-7-4-16,-12-1 7 15,-22 5-3-15,-42 14-4 16,-72 15-2-16,-69 8-3 15,-62 2 2-15,-40 0-5 16,-23 0-5-16,-4 4-35 16,-6 10-69-16,-32 3-37 15,-16 2-106-15</inkml:trace>
  <inkml:trace contextRef="#ctx0" brushRef="#br0" timeOffset="204129.37">25583 18508 555 0,'0'0'162'0,"0"0"-141"15,0 0-19 1,0 0 25-16,0 0 31 0,0 0-17 15,0 0-19-15,-50 0-5 16,52 0 7-16,16-4-16 16,14 0-4-16,14 2 15 15,16-2-6-15,19-4-6 16,15 3 3-16,6 3-10 16,10-1 1-1,6 1-1-15,7 1 0 0,1-3-1 16,-5-1 3-16,-13-1-2 15,-16-2 1-15,-16 8 2 16,-16 0-6-16,-11 0 5 16,-11 0-2-16,-9 0 7 15,-7 0 0-15,-8 0 5 0,-5 0-1 16,-5 0-9 0,-4 0 5-16,0-4 3 0,0 4 18 15,0 0 8-15,0 0-12 16,0-4-7-16,0 2 0 15,-23-7-9-15,-6 2-5 16,-6 3-3-16,-11 1-2 16,-17 3 2-16,-20 0-5 15,-23 0 5-15,-22 0-1 16,-7 7-4-16,-3-2 4 16,6 2 1-16,11-7 0 15,21 0-1-15,25 0-6 16,23 0-13-16,23 0-8 0,16 0-14 15,9 0-6-15,4 0-41 16,0 0-22-16,2 0-24 16,32 0-41-16,5 4-143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06:48.650"/>
    </inkml:context>
    <inkml:brush xml:id="br0">
      <inkml:brushProperty name="width" value="0.05292" units="cm"/>
      <inkml:brushProperty name="height" value="0.05292" units="cm"/>
      <inkml:brushProperty name="color" value="#FF0000"/>
    </inkml:brush>
  </inkml:definitions>
  <inkml:trace contextRef="#ctx0" brushRef="#br0">2526 10718 648 0,'0'0'85'0,"0"0"-27"16,0 0 12-16,0 0 15 16,0 0-5-16,0 0-4 15,0 0-28-15,27-30-8 16,-21 28 12-16,1 2-9 16,-3 0-14-16,6 0-9 15,5 17 2-15,12 16 6 16,8 15-1-16,1 14-11 15,0 4 10-15,-2 4-7 16,-11-4-14-16,0-7 5 0,2-13-3 16,-5-17-2-16,-7-12-5 15,1-9-1-15,-8-8 1 16,-1 0 1-16,-1 0 6 16,5-14 26-16,4-20 20 15,3-11-2-15,0-14-14 16,-1-12-11-16,-6-10-6 15,2-8-12-15,0 3-6 16,3 9 3-16,1 19-5 16,-3 21 0-16,-4 14-5 15,-3 15-10-15,-3 8-13 16,0 0-41-16,4 3-44 16,2 22-39-16,-2 15-77 15,1 13-154-15,-5 7-248 0</inkml:trace>
  <inkml:trace contextRef="#ctx0" brushRef="#br0" timeOffset="254.435">3335 11135 583 0,'0'0'231'0,"0"0"-86"15,0 0-15 1,0 0-39-16,0 0-38 0,0 0-22 16,0 36-3-16,-13-4 1 15,-8 2-29-15,-8 7-2 16,-6 0-29-16,-5 5-60 16,-3-3-59-16,8-7-87 15,15-10-51-15</inkml:trace>
  <inkml:trace contextRef="#ctx0" brushRef="#br0" timeOffset="779.934">4010 10642 358 0,'0'0'382'0,"0"0"-217"16,0 0-3-16,0 0-38 15,0 0-27-15,0 0-38 16,-5-16-11-16,5 16-1 16,0 0-22-16,0 2-20 15,0 26 0-15,-2 10 5 16,-2 12 6-16,-2 2-9 15,3 1-4-15,0-3-3 16,3-5 0-16,0-2-2 16,0-11-19-16,6-8-3 15,9-8-8-15,5-10-7 16,5-4-7-16,8-2 8 0,9-3-10 16,5-18 9-1,2-5-27-15,-2-4-7 0,-5-4-25 16,-9-5-44-16,-17 1-48 15,-13-4-90-15</inkml:trace>
  <inkml:trace contextRef="#ctx0" brushRef="#br0" timeOffset="970.868">3883 10542 350 0,'0'0'135'0,"0"0"-76"0,0 0-31 15,0 0 6 1,0 0-9-16,158-61 2 0,-100 51-10 16,2 4-14-16,-6 6-3 15,-12 0-12-15,-20 10-57 16,-17 18-183-16</inkml:trace>
  <inkml:trace contextRef="#ctx0" brushRef="#br0" timeOffset="1418.031">4776 10094 749 0,'0'0'244'0,"0"0"-106"0,0 0-37 16,0 0-48-16,0 0-42 16,0 0 26-16,58 160 8 15,-16-71-7-15,6 7-14 16,-4 7-10-16,-1 8-11 16,-12 0 3-16,-10-3-6 15,-13-4 0-15,-8-5-19 16,-39-5-35-16,-27-4-34 15,-26-2-52-15,-16-3-107 16,-17-1-177-16</inkml:trace>
  <inkml:trace contextRef="#ctx0" brushRef="#br0" timeOffset="1941.996">3995 10746 132 0,'0'0'86'0,"0"0"-11"16,0 0 2-16,0 0 16 16,0 0 12-16,0 0 17 0,0 5-18 15,0-5-23-15,19-2-25 16,6-9-19-16,8-3-13 15,8 2-19-15,5 0-5 16,6 4-37-16,-2 6-130 16,-4 2-183-16</inkml:trace>
  <inkml:trace contextRef="#ctx0" brushRef="#br0" timeOffset="2604.992">2042 10338 459 0,'0'0'168'0,"0"0"-66"0,0 0 20 16,0 0 31-16,0 0-46 15,0 0-34-15,-27-9-12 16,-4 27-3-16,-11 32-8 16,-11 32-16-16,-14 35 2 15,-4 27 10-15,4 26-4 16,9 11-11-16,21-1-10 15,25-5-11-15,12-15-2 16,56-13-8-16,44-15-1 16,36-16-12-16,29-15-29 15,7-23-34-15,1-26-69 16,1-28-81-16,-22-24-91 16,-19 0-192-16</inkml:trace>
  <inkml:trace contextRef="#ctx0" brushRef="#br0" timeOffset="88249.135">7114 11207 565 0,'0'0'143'0,"0"0"-84"0,0 0 25 16,0 0 22-16,0 0-34 15,0 0-26-15,0 0 7 16,-69-38-16-16,55 38-8 16,-1 0-10-16,-10 18-11 15,-6 10 1-15,0 14 0 16,-3 8 0-16,8 11 0 16,7 3-2-16,13 5-2 15,6 2-5-15,4-3 1 16,23 0-1-16,14-7-1 15,3-8 1-15,10-4-2 16,4-15 3-16,2-14-1 0,4-10 3 16,-3-10-2-16,-3 0 9 15,-1-14-8-15,-3-16 7 16,1-10 12-16,-5-14 19 16,-4-12 4-16,-10-17 4 15,-10-5-19-15,-15 0-4 16,-11 8-11-16,0 11-5 15,-26 10-4-15,-17 7-4 16,-10 9-2-16,-4 11 0 16,-6 13-3-16,-2 6-2 15,0 13-8-15,1 0-22 16,4 10-27-16,11 22-27 16,14 8-27-16,16 6-58 15,19 4-61-15,0 0-108 16</inkml:trace>
  <inkml:trace contextRef="#ctx0" brushRef="#br0" timeOffset="89206.981">7027 10636 413 0,'0'0'69'15,"0"0"-20"-15,0 0 45 16,0 0 10-16,0 0-36 0,0 0-12 16,-9 1-2-1,9-1 1-15,4 0-10 0,9-11-14 16,6-8-24-16,-1 2 1 16,-1-4 11-16,-1 3 7 15,-3 0-10-15,-4 3-4 16,-2 4 8-16,-5 5 2 15,-2 2-3-15,0 4-2 16,0 0-11-16,0 0-6 16,0 0-5-16,0 0-7 15,0 4 4-15,0 19-2 16,0 9 10-16,-9 8 2 16,2 4-1-16,3-2 1 15,2 0 0-15,2-2-2 16,0-5-1-16,-2-8 1 0,-3-3 0 15,1-8-1-15,-4-4 1 16,0-1-4-16,-5-4 2 16,-5 0 2-16,-3-4 6 15,6-1-3-15,4-2-3 16,6 0 7-16,3 0-4 16,2 0 0-16,0 0 3 15,0 0-6-15,0 0 0 16,0 0-4-16,16-2-4 15,22-14 5-15,20-2-1 16,8 2 1-16,1 4-13 16,-9 8-50-16,-13 4-81 15,-16 0-74-15,-11 0-121 16</inkml:trace>
  <inkml:trace contextRef="#ctx0" brushRef="#br0" timeOffset="90249.903">9445 10887 323 0,'0'0'162'15,"0"0"-75"-15,0 0-3 16,0 0-13-16,0 0-12 16,-114-36 0-16,66 49 5 0,4 7-17 15,7 8 1-15,3 9-25 16,7 8-11-16,5 9-4 16,5 13-2-16,5 5 3 15,10 5-4-15,2 1 1 16,16-2-6-1,24-4 3-15,15-6-3 0,10-12 6 16,8-11-2-16,6-15 0 16,-2-13 6-16,4-15-4 15,-2 0 22-15,-2-15 7 16,-6-23 9-16,-9-11 3 16,-11-12-2-16,-9-10 2 15,-10-8-20-15,-14-3-2 0,-16-1-13 16,-2-3-9-1,-29 11 0-15,-17 11-3 0,-12 14-3 16,-10 13-1-16,-3 12-7 16,0 6-13-16,7 7-21 15,8 6-7-15,14 6-10 16,7 0-5-16,7 0-60 16,6 14-47-16,1 12-24 15,11 0-111-15</inkml:trace>
  <inkml:trace contextRef="#ctx0" brushRef="#br0" timeOffset="90772.343">9690 10168 349 0,'0'0'91'0,"0"0"-64"0,0 0 25 16,0 0 22-16,0 0-38 15,0 0-10-15,79-12 3 16,-45 18-3-16,-1 14-7 16,-4 6 4-16,-2 6-7 15,-7 4 0-15,-11 5 14 16,-9-1-9-16,-4 2-6 15,-38 2-4-15,-21 0-2 16,-4-3-5-16,4-12-3 16,23-7 1-16,20-11 0 0,16-5-2 15,4-2-2 1,4 2-5-16,39 0 1 0,28 0 1 16,20 0-15-16,12-1-30 15,-5 2-25-15,-8 3-54 16,-9 0-54-16,-10-3-128 15</inkml:trace>
  <inkml:trace contextRef="#ctx0" brushRef="#br0" timeOffset="91936.903">7205 13549 548 0,'0'0'136'16,"0"0"-105"-16,0 0 27 16,0 0 16-16,0 0 1 15,0 0-18-15,-110 9-11 0,85 24-17 16,-4 13 0-16,-3 13-5 15,3 11-9-15,7 3-3 16,6 0 6-16,11 4-9 16,5-4-6-16,5 0-2 15,28-3 3-15,10-6-4 16,11-8 3-16,10-8-1 16,5-18 0-16,6-15-1 15,6-15 2-15,2 0 2 16,-4-31 6-16,-7-9 9 15,-9-5 12-15,-17-5-1 16,-6-7-5-16,-13-7 7 16,-16-6-6-16,-11-13-7 15,0-6-13-15,-35-4-2 0,-17 5-3 16,-10 12-2-16,-12 17 0 16,-1 17 1-16,1 14-2 15,7 12-3-15,12 8-9 16,12 8-11-16,5 0-34 15,7 16-38-15,2 16-27 16,4 6-39-16,12 0-8 16,11-1-78-16,2-5-186 15</inkml:trace>
  <inkml:trace contextRef="#ctx0" brushRef="#br0" timeOffset="92533.135">7365 13026 250 0,'0'0'119'16,"0"0"-59"-16,0 0 62 15,0 0-1-15,0 0-32 16,0 0-25-16,-13-32-18 16,13 32-9-16,0 0-20 0,18-3-12 15,11 1 0 1,8-1 20-16,0 1-6 0,-4 2-6 16,-6 0-12-16,-12 0 3 15,-6 0-4-15,-9 0-1 16,0 0-2-16,0 2-3 15,0 9 4-15,-7 8 2 16,-15 6 5-16,-4 2-2 16,-5-1 1-16,6-4-3 15,5-5 3-15,11-6-4 16,5-5-1-16,4-2 1 16,0 0-8-16,0 0 4 15,0 2 1-15,17 3 2 0,5-6 1 16,3 7 2-1,0-2 1-15,-1 5-3 0,-2 6-1 16,-4 5 1-16,-5 6 0 16,-4 2 0-16,-4-3 1 15,-5-3-1-15,0-4 0 16,-20-1 2-16,-14-6 4 16,-11-3-2-16,3-4-4 15,5-6-13-15,6-2-26 16,10 0-40-16,10 0-44 15,11 0-112-15,0-14-228 16</inkml:trace>
  <inkml:trace contextRef="#ctx0" brushRef="#br0" timeOffset="93465.14">10122 13366 404 0,'0'0'66'15,"0"0"-1"-15,0 0 18 16,0 0 2-16,-149-32-35 16,99 37-5-16,-14 20 1 15,-10 10-2-15,-2 9-6 0,5 8-12 16,9 5 1-16,17 2-2 15,11 6-12-15,15-1-8 16,15 4-3-16,4-4 1 16,8-2-3-1,30-3 1-15,16-4 0 0,17-2 0 16,11-9 4-16,12-8-5 16,4-8 2-16,-3-12-2 15,3-14 2-15,1-2 2 16,-1-6 5-16,-2-16 10 15,-14-11 21-15,-15 0-12 16,-12-9 7-16,-10-6 6 16,-9-11 5-16,-14-7-14 15,-13-11-5-15,-9-6-18 0,0-7 1 16,-25 1-1-16,-10 12-4 16,-9 6-5-16,-8 15 4 15,-2 14 0-15,-6 11-4 16,-7 12 0-16,-8 8-4 15,1 11-1-15,3 0-12 16,13 0-15-16,16 12-14 16,15 5-37-16,13 3-46 15,12 0-56-15,2 4-45 16,0-2-22-16</inkml:trace>
  <inkml:trace contextRef="#ctx0" brushRef="#br0" timeOffset="94279.912">10403 12616 256 0,'0'0'171'16,"0"0"-96"-16,0 0-8 16,0 0 20-16,0 0-14 15,0 0-30-15,0-19-9 16,0 19 0-16,0 0-10 16,0 0-14-16,0 17-10 15,-10 8 17-15,-5 11 21 0,-3 3-14 16,-4 0-14-1,2 1-5-15,1 0-2 0,4-5-2 16,7-7-1 0,6-10 0-16,2-9-1 0,0-2 1 15,10-5-2-15,19-2 2 16,9 0 5-16,9 0 5 16,4-4-1-16,-4-5 5 15,-5-1-3-15,-6 3-3 16,-7-1 13-16,-5-3-9 15,-5 1 14-15,-9 1 6 16,-5-3 9-16,-1-3-7 16,-2 1-14-16,-2 0 1 15,0 1 0-15,0-2 3 0,0 5-2 16,-2-2-1-16,-9 2-6 16,3 4-2-16,-4-2-5 15,3 2-1-15,3 2 0 16,4 4-2-16,-1 0 5 15,3 0-3-15,0 0-4 16,0 0-3-16,-7 14-7 16,-2 25-1-16,-2 11 8 15,0 9 2-15,4 0-1 16,5-2 0-16,2 0-1 16,0-7 0-16,0-4-10 15,0-6-38-15,0-6-42 16,-2-6-73-16,-13-3-91 0,-8-10-206 15</inkml:trace>
  <inkml:trace contextRef="#ctx0" brushRef="#br0" timeOffset="95946.161">7627 11319 75 0,'0'0'224'0,"0"0"-142"16,0 0-30-16,0 0 7 15,0 0 15-15,0 0-18 16,-3-10-7-16,3 10-13 16,15 0-25-16,31 0 5 15,29 0 35-15,29-6-15 16,28-1-12-16,10-2-7 0,10 0 3 15,2-4-4 1,-5 1 1-16,-2 0 6 0,-13 0 2 16,-16 1-5-16,-18 0-10 15,-19 3 0-15,-19 2-8 16,-14 0 7-16,-7 0-1 16,-7 1-2-16,-8 0 4 15,-4-1-6-15,-6 3-4 16,-9 0 1-16,-5 1-1 15,-2 2-9-15,0 0-56 16,-5 0-53-16,-24 0-16 16,-13 8-125-16,-11 16-179 15</inkml:trace>
  <inkml:trace contextRef="#ctx0" brushRef="#br0" timeOffset="96651.229">7012 11933 107 0,'0'0'91'16,"0"0"-13"-16,0 0 8 16,0 0-9-16,0 0 10 15,0 0-13-15,0 0-24 16,-8 8-15-16,8 23 27 15,0 16 2-15,0 9-18 16,0 10-2-16,0 15 3 16,0 7-15-16,0 12 7 15,0 9-8-15,3 7-2 16,2 7 1-16,-3 1-8 16,0 0-2-16,2 0-13 15,5-10 2-15,3-6-1 16,3-11 2-16,1-15-2 0,-1-11 11 15,-4-15-14-15,-4-11 5 16,-5-7-3-16,-2-11-2 16,0-12 1-16,0-9-4 15,0-6 2-15,0 0 1 16,0 0 0-16,0 0 3 16,0 0-8-16,0-17-21 15,0-2-30-15,7 0-59 16,1 1-74-16,4 7-5 15,-3 8-79-15</inkml:trace>
  <inkml:trace contextRef="#ctx0" brushRef="#br0" timeOffset="97375.764">7735 13690 156 0,'0'0'113'0,"0"0"-94"0,0 0-7 16,0 0 77-16,0 0 5 16,141-13 4-16,-41 5-13 15,25 1-20-15,20 0-19 16,9 4-17-16,8 3-4 15,2-2 8-15,2-1-13 16,-10 2 2-16,-14 1 3 16,-20 0-8-16,-16 0 1 15,-13 0 3-15,-15 0 5 16,-14 0-7-16,-12 0-3 16,-17 0-2-16,-12 0-1 15,-12 0 3-15,-6 0 7 16,-3 0-4-16,-2 0 1 0,0 0-2 15,0 0-2-15,0 0-9 16,0 0-6-16,4 0 2 16,3 0-3-16,-5-2 0 15,-2 2 0-15,0 0-5 16,0 0-34-16,0 0-78 16,-13-4-84-16,-7-3-72 15,-7 0-122-15</inkml:trace>
  <inkml:trace contextRef="#ctx0" brushRef="#br0" timeOffset="98060.13">9634 11885 443 0,'0'0'122'0,"0"0"-66"16,0 0 26-16,0 0 13 15,0 0-13-15,0 0-13 16,-4-7-21-16,-1 14-18 15,-7 33-12-15,0 16 34 16,-5 16 0-16,4 4-19 0,4 7-11 16,5 5 4-1,4 2-9-15,0 6-4 0,2 7 0 16,20 5 5-16,3 1 3 16,4-3-3-16,-2-6-7 15,0-4-8-15,-4-6 2 16,0-10-4-16,-3-15 2 15,-2-19-2-15,-2-13-1 16,-5-12 3-16,-5-6-3 16,1-7 1-16,-4-3-1 15,-3-4 1-15,2 2-1 16,-2-3 2-16,0 0-2 16,2 0 0-16,0 0 0 15,-2 0-5-15,0 0 1 16,0 0-10-16,0 0-13 0,4 0-20 15,3-9-25 1,0-4-45-16,0 1-30 0,-7-4-21 16,0 0-97-16</inkml:trace>
  <inkml:trace contextRef="#ctx0" brushRef="#br0" timeOffset="99468.313">995 13058 365 0,'0'0'230'15,"0"0"-152"-15,0 0 16 16,0 0 10-16,0 0-1 15,0 0-29-15,-2-48-42 16,-25 46-19-16,-8 2-13 16,-5 0-2-16,-10 14 0 0,8 8-3 15,9 2 4-15,13 4-1 16,15 3-9-16,5-2-1 16,0 1 1-16,9-4-7 15,7-4-6-15,11 2 11 16,-6-4 6-16,0-4 2 15,-3-5 2-15,-9-5 1 16,-1-2 1-16,-3 0-5 16,4-1 5-16,-2 2 1 15,-1-1 0-15,3-1 0 16,-4 0 0-16,0-1 0 16,-3 0 0-16,-2 0-3 15,0-2 3-15,0 0-6 16,0 2 2-16,0-2 3 0,0 4 0 15,0 4 1-15,-2 1 0 16,-10 2 0-16,3-3 0 16,3-2 0-16,6-4 0 15,-3 0 0-15,3 0-3 16,0 0-1-16,0 0-4 16,0 0 7-16,0 3 1 15,0-2-3-15,0 7 3 16,0 2 5-16,5 2 0 15,-5 5 5-15,0 4 4 16,0 2-2-16,0 2 1 0,0 5 3 16,0 4-3-1,0 2 13-15,0 2-5 0,0 3-7 16,8-5 0-16,9 0-3 16,2-8 3-16,6-2-6 15,6-6 1-15,-2-4 6 16,4-10-7-16,0-6-1 15,3-2-4-15,-2 0-3 16,-8-2-13-16,-3-14-18 16,-11-2-48-16,-10-4-42 15,-2 0-53-15,0 2-93 16,0 2-205-16</inkml:trace>
  <inkml:trace contextRef="#ctx0" brushRef="#br0" timeOffset="99848.899">1501 13341 281 0,'0'0'268'0,"0"0"-147"16,0 0-19-16,0 0 12 16,0 0-7-16,0 0-26 15,0-72-21-15,0 72-13 16,0 0-28-16,0 0-16 15,0 9-3-15,0 15-10 16,0 13 9-16,0 7 1 16,0 0 0-16,3 1-6 15,-3-1-34-15,0-1-58 16,0-5-79-16,0-6-99 16</inkml:trace>
  <inkml:trace contextRef="#ctx0" brushRef="#br0" timeOffset="100075.786">1724 13669 447 0,'0'0'155'0,"0"0"-113"15,0 0 30-15,0 0 51 16,-29 107-54-16,18-67-25 15,4-2-11-15,-2-8-5 16,3-10-28-16,-3-6-21 16,-5-5-109-16,1-3-137 15</inkml:trace>
  <inkml:trace contextRef="#ctx0" brushRef="#br0" timeOffset="100432.773">2058 13218 358 0,'0'0'200'0,"0"0"-129"15,0 0 4-15,0 0-7 16,0 0-24-16,129-32-22 0,-112 49 9 15,-5 10-2 1,-9 12-15-16,-3 4 7 0,0 6 14 16,-21 1-11-16,-5-8-6 15,-1-2-7-15,7-6-8 16,7-6 1-16,8-4-2 16,5-6-4-16,0-4-1 15,7-2-5-15,15-3-19 16,5-5-18-16,6-4-1 15,10 0-14-15,3-18-80 16,6-9-165-16</inkml:trace>
  <inkml:trace contextRef="#ctx0" brushRef="#br0" timeOffset="100620.144">2533 13485 110 0,'0'0'415'0,"0"0"-306"15,0 0-18-15,0 0 20 16,0 0 6-16,0 0-52 16,-67 90-21-16,40-56-22 15,-8 7-20-15,-3-1-2 16,-5 0-72-16,3-8-115 16,9-8-105-16</inkml:trace>
  <inkml:trace contextRef="#ctx0" brushRef="#br0" timeOffset="101126.057">2782 13078 539 0,'0'0'177'0,"0"0"-159"16,0 0 11-16,0 0 25 0,0 0-12 16,0 0-19-1,72-31 19-15,-48 31-15 0,0 0-5 16,-3 0-11-16,-1 3 7 16,-9 5-8-16,-5-2-8 15,-3 2-2 1,-3 6-6-16,0 8 6 15,-7 4 16-15,-15 4-5 16,0 0-4-16,6-3-2 16,7-8-4-16,7-2-1 0,2-3 0 15,0-2 0-15,9-1 6 16,9 0 5-16,-1-1-1 16,4-3 3-16,-4 2-2 15,3-3 1-15,-5 2-5 16,-1-2 2-16,-1 2 3 0,-3 2-2 15,-1-1 1 1,-3 6-5-16,-2-3 4 0,-4 4-6 16,0 2-3-16,-4 1 0 15,-23 0-1-15,-6-1-20 16,2-4-60-16,6-4-51 16,12-2-16-16,11-4-62 15,2-4-139-15</inkml:trace>
  <inkml:trace contextRef="#ctx0" brushRef="#br0" timeOffset="101351.279">3282 13422 383 0,'0'0'80'0,"0"0"103"15,0 0-56-15,0 0-27 16,-54 103-19-16,19-69-42 16,-6-2-22-16,-1 0-17 15,2-3-15-15,5-4-117 16,6-5-184-16</inkml:trace>
  <inkml:trace contextRef="#ctx0" brushRef="#br0" timeOffset="102047.148">3843 12994 474 0,'0'0'210'16,"0"0"-141"-16,0 0 23 15,0 0 13-15,0 0-33 16,0 0-15-16,-18-36-10 16,16 36-11-16,2 0-10 15,-2 0-11-15,-1 0-6 16,-1 0-4-16,2 0-3 0,0 6-4 15,-6 14 6-15,4 4-4 16,0 7 4-16,4-2-3 16,0-1-2-16,11-2-8 15,15-7-7 1,1-2-1-16,4-11 5 0,1-4 3 16,-3-2 8-16,-3 0 1 15,-3-6 5-15,-10-6 2 16,-3 0 4-16,-6-2 19 15,-2-2 7-15,-2 4-3 16,0 4 7-16,0 2-1 16,0 6-10-16,0 0-2 0,0 0-14 15,0 0-14-15,0 6-6 16,0 18-9-16,0 7 15 16,0 11 5-16,0-3-3 15,0 0-2-15,2-3-1 16,7-5-21-16,-1-7-29 15,0-10-37-15,-2-9-83 16,5-5-148-16,1 0-227 16</inkml:trace>
  <inkml:trace contextRef="#ctx0" brushRef="#br0" timeOffset="102684.316">4388 12559 515 0,'0'0'148'0,"0"0"-46"16,0 0 13-16,0 0 11 15,0 0-79-15,0 0-28 16,64-44 20-16,-20 44-8 16,-2 0-9-16,-1 4-13 15,-10 14-9-15,-4 6 4 16,-10 6-3-16,-13 6 1 15,-4 3-2-15,-2 4 4 16,-27 0 3-16,0-4 0 16,0-5-6-16,12-9 3 15,7-6-4-15,10-5 1 16,0-1-3-16,0-1 0 0,12-2 2 16,-1-5 2-16,3 2-2 15,-6-3 3-15,-1-4-2 16,-1 0-1-16,2 0 5 15,0 0 3-15,1 0 7 16,-1 0 10-16,0 0-4 16,-2 0-8-16,-6 0-4 15,0 0-1-15,0 0-3 16,0 0-4-16,0 0-2 16,0 0 1-16,0 13 0 15,7 10 6-15,7 3 7 16,-1 6-1-16,0 2 3 15,-2 6 2-15,-4 2 6 16,-1 7-3-16,-1 1-3 0,0 0 6 16,-3 0-7-1,0-2 0-15,3-4 4 0,-3-2-3 16,2-4-2-16,0-4-1 16,-4-6-9-16,0-2 4 15,-2-6-1-15,-27-2-5 16,-17-7-3-16,-16-8-30 15,-13-3-52-15,-4 0-52 16,2-5-36-16,13-13-127 16,12-5-274-16</inkml:trace>
  <inkml:trace contextRef="#ctx0" brushRef="#br0" timeOffset="104086.154">1107 14484 75 0,'0'0'452'15,"0"0"-384"-15,0 0 3 16,0 0-4-16,0 0-36 16,0 0-9-16,-104-35 0 15,75 35-2-15,2 4 0 16,2 11-9-16,-2 6-9 16,5-2 2-16,2 3 1 15,2 0-4-15,1-4-1 16,5-5 0-16,3-3 0 15,7 1-7-15,2 1 6 0,15 1 0 16,10-2 1-16,4 1 0 16,-7 0 0-16,0 1 0 15,1-4 3-15,-5-1-2 16,-7 0-1-16,-3-2 0 16,-5 0-1-16,0 7 0 15,-1-4-1-15,-2 3 2 16,0 6 1-16,0-4 0 15,0 4 0-15,0 2 0 16,-10-1-1-16,-3-5-3 16,-3-4-5-16,3-3-5 15,9-7-2-15,-3 0 15 16,2 0 1-16,5 0 1 16,-4 0 6-16,4 0-3 0,0 0 4 15,-2 0 16-15,2 0-14 16,0 0-10-16,-3 9 0 15,1 19 0-15,-6 16 18 16,-4 16 46-16,-3 6 11 16,-1 5-11-16,3 1-21 15,-2-3-10-15,3 4 4 16,8-9-11-16,4-5-2 16,12-13-8-16,25-4-6 15,9-8 0-15,8-6-6 16,11-10 5-16,13-14 3 0,2-4-10 15,-4 0-3 1,-12-18-4-16,-20-1-44 0,-17 2-35 16,-14-1-30-1,-7-3-60-15,-4-1-70 0,2-2-403 16</inkml:trace>
  <inkml:trace contextRef="#ctx0" brushRef="#br0" timeOffset="104885.899">1889 14560 59 0,'0'0'313'0,"0"0"-189"16,0 0-4-16,0 0 17 16,0 0-30-16,0 0 2 15,-22-67-13-15,17 63-18 16,3 1-15-16,-3 3-15 16,5 0-9-16,-2 0-13 0,-2 7-12 15,-7 28-5 1,-5 21 1-16,1 16 3 0,3 12 7 15,10 0-12 1,2-3 0-16,0-7 4 0,8-6-11 16,15-10 2-16,0-4-3 15,1-14 0-15,1-7-6 16,-1-7-24-16,0-8-32 16,-1-10-29-16,-3-5-56 15,-5-3-63-15,-2 0-10 16,-7-3-202-16</inkml:trace>
  <inkml:trace contextRef="#ctx0" brushRef="#br0" timeOffset="105162.098">2145 14811 197 0,'0'0'404'16,"0"0"-290"-16,0 0 7 15,0 0 30-15,0 0-26 16,0 0-44-16,-16-63-10 16,16 63-20-16,-2 0-23 15,2 0-11-15,-2 0-17 16,2 13-1-16,0 15-3 16,0 12 4-16,0 10 1 15,0-2-1-15,4-4-9 0,12-4-29 16,2 1-45-1,2-2-44-15,1-5-103 0,-4 0-92 16</inkml:trace>
  <inkml:trace contextRef="#ctx0" brushRef="#br0" timeOffset="105441.409">2391 15083 440 0,'0'0'237'0,"0"0"-142"16,0 0-11-16,0 0 17 15,0 0-29-15,0 0-27 0,2-12-20 16,0 20-15-16,0 18-1 16,0 5 12-16,-2 2-6 15,0 2-6-15,0-3-7 16,0-2-2-16,0-5-10 15,-2 0-59-15,-2-11-92 16,-1-7-104-16,2-3-310 16</inkml:trace>
  <inkml:trace contextRef="#ctx0" brushRef="#br0" timeOffset="105821.847">2624 14698 507 0,'0'0'125'0,"0"0"-54"16,0 0-7-16,0 0-20 16,0 0-13-16,0 0 4 15,96-40-4-15,-74 40-6 16,1 10-17-16,-8 12-4 15,-3 15 2-15,-10 2 10 16,-2 7 1-16,0 3 2 16,-2-5-6-16,-10-8-8 0,3-6 3 15,5-8-5-15,2-6-1 16,2 0-2-16,0-10 0 16,0 0 0-16,13-4-5 15,9-2-4-15,12-2-21 16,5-27-18-16,9-13-54 15,-6-9-11-15,-9 1-22 16,-10-8 6-16,-15 5-16 16,-8 7-38-16</inkml:trace>
  <inkml:trace contextRef="#ctx0" brushRef="#br0" timeOffset="106098.362">2823 14383 85 0,'0'0'207'0,"0"0"-92"16,0 0 14-16,0 0-7 15,0 0-27-15,0 0-36 16,-12-19-8-16,12 19-11 16,10 5-14-16,11 23 11 15,8 12 32-15,2 12-28 16,-2-1-5-16,3 5-13 15,-1 4 2-15,0 0-9 16,2 4-7-16,-8-3-7 16,-9-1-2-16,-16-3-4 15,0-4-43-15,-29 1-47 0,-18-6-83 16,-5-6-130-16</inkml:trace>
  <inkml:trace contextRef="#ctx0" brushRef="#br0" timeOffset="107478.864">8921 10953 179 0,'0'0'250'0,"0"0"-116"16,0 0 0-16,0 0-19 16,0 0-27-16,0 0-15 15,0-10-8-15,0 10-15 16,0 0-17-16,0 0-4 15,0 0-12-15,2 0-3 16,2 0-8-16,3 1-6 16,9 19 1-16,6 10 11 15,7 2-3-15,4 3 1 16,-2-3-8-16,2 1 4 16,-4-4-4-16,1-3-2 15,-4-4 2-15,-3-4 0 16,-8-4-1-16,-7-6 2 15,-4-2-3-15,-4 4-1 16,0 6 0-16,-18 6 1 16,-20 10 5-16,-18 7-5 0,-11 5-32 15,3 8-41-15,8 6-90 16,18-2-105-16,11 0-199 16</inkml:trace>
  <inkml:trace contextRef="#ctx0" brushRef="#br0" timeOffset="108246.069">9489 13112 211 0,'0'0'196'16,"0"0"-103"-16,0 0 0 15,0 0 0-15,0 0-31 16,0 0-23-16,-5-2 5 16,5 2 0-16,0 0 0 15,0 10-10-15,0 11-23 16,0 6-1-16,7 8 37 16,9-2-25-16,-1 3-7 15,5-3-3-15,-2-4 0 0,2-6-1 16,5-9 5-1,-3-7 2-15,-2-4 1 0,4-3 4 16,8 0 4 0,10-15 4-16,9-12 9 0,5-14-7 15,-2-6-20-15,-12-4-4 16,-13-3-9-16,-16 2-7 16,-13 5-66-16,0 14-114 15,0 10-147-15</inkml:trace>
  <inkml:trace contextRef="#ctx0" brushRef="#br0" timeOffset="109048.201">7991 13533 255 0,'0'0'247'0,"0"0"-177"16,0 0 7-16,0 0 21 0,0 0-32 15,0 0-33-15,-24-4-20 16,-7 24-1-16,-12 8 1 16,-3 10 5-16,-3 5-3 15,4 1-4-15,10-2 9 16,8-3 1-16,13-10-15 16,14-2-6-16,0-6 0 15,12-1 0-15,28-2 0 16,16-2 6-16,17-6-1 15,14-1-5-15,2-8-73 16,-4-1-78-16,-14 0-171 0</inkml:trace>
  <inkml:trace contextRef="#ctx0" brushRef="#br0" timeOffset="109904.098">6854 11955 375 0,'0'0'188'0,"0"0"-115"16,0 0 2-16,0 0 3 15,0 0-33-15,0 0-31 16,-10 17-11-16,-15 20 19 15,-6 3 24-15,-2-2-22 0,6-3-11 16,3-7 12-16,8-6-8 16,7-8-8-16,5-9-7 15,4 0-1-15,0-4 3 16,0-1 0-16,0 0 8 16,0 0 15-16,0 0 16 15,7-17-3-15,3-13-23 16,9-6-3-16,-4-3 1 15,3-1-5-15,2-2 6 16,2 0-12-16,3 5 0 16,-5 6-2-16,-5 12 3 15,-1 6-1-15,-3 9-4 0,7 4-1 16,4 0-8-16,4 19 8 16,8 18-3-16,7 11 1 15,5 13 3-15,10 0-11 16,4-1-89-16,4-6-97 15,1-19-116-15</inkml:trace>
  <inkml:trace contextRef="#ctx0" brushRef="#br0" timeOffset="111580.995">3816 14847 565 0,'0'0'235'0,"0"0"-184"16,0 0 10-16,0 0 29 15,0 0-19-15,0 0-31 16,0 0-22-16,0 40-13 15,-24 12 11-15,-14 21-3 0,-7 11-13 16,3-3-3 0,4 0-111-16,9-19-172 0,4-8-372 15</inkml:trace>
  <inkml:trace contextRef="#ctx0" brushRef="#br0" timeOffset="112113.124">2023 15835 450 0,'0'0'245'0,"0"0"-171"16,0 0 0-16,0 0 14 16,0 0-9-16,0 0-27 15,-108 46-2-15,89 0-2 16,1 7-10-16,5 4-4 15,3 4-12-15,10 1-9 16,0 1-5-16,0-6 1 16,23 1-8-16,10-13-1 15,7-10-8-15,3-12-29 16,-5-9-51-16,-3-14-80 16,-2 0-60-16,-6-4-74 15</inkml:trace>
  <inkml:trace contextRef="#ctx0" brushRef="#br0" timeOffset="112436.105">2225 16058 12 0,'0'0'436'0,"0"0"-344"16,0 0-44-16,0 0 33 15,0 0 2-15,0 0-27 16,67-32-10-16,-47 32 19 15,-4 0-13-15,-3 4-27 0,-4 14-14 16,-7 14-4 0,-2 12 11-16,0 6 9 0,-22 2-6 15,0-2-3-15,4-15-11 16,9-8-3-16,7-9-4 16,2-9-3-16,0-6 1 15,8 0-2-15,19-3-17 16,13 0-12-16,14-24-8 15,10-6-37-15,3-7-47 16,-15 11-60-16,-13 6-57 16,-10 4-14-16</inkml:trace>
  <inkml:trace contextRef="#ctx0" brushRef="#br0" timeOffset="112602.448">2713 16186 99 0,'0'0'158'15,"0"0"-45"-15,0 0-35 0,0 0-4 16,0 0 5-16,0 0 30 15,0 54 1-15,-13-18-28 16,-9 9-24-16,-5-1-28 16,-15 6-18-16,-8-3-12 15,4-3-23-15,3-1-121 16,16-9-128-16,17-16-221 16</inkml:trace>
  <inkml:trace contextRef="#ctx0" brushRef="#br0" timeOffset="113090.023">2983 15869 371 0,'0'0'222'0,"0"0"-156"16,0 0-14-16,0 0 10 15,0 0-17-15,0 0-15 16,69-17 5-16,-47 20 10 16,-2 11-15-16,-4 4-17 15,-5 4 3-15,-7 0-10 16,-4 5 4-16,0 5 5 16,-19 0-5-16,-10 0-5 15,0-2 5-15,6-12-8 16,12-10 5-16,7-6-7 0,4-2 1 15,0 0 0-15,0 0 0 16,0 0-1-16,15 0 1 16,10-10 14-16,4 0 18 15,-2 2-4-15,-3 8-12 16,-6 0-6-16,-5 0-4 16,3 0-7-16,-8 3 0 15,2 12 1-15,-4 3 2 16,-6 4-1-16,0 0 4 15,0 0 1-15,-16 0 0 16,-10 0-4-16,-8-4-3 16,-2 1-23-16,-1-6-57 0,6-9-63 15,4-4-71-15,12 0-48 16,13-4-168-16</inkml:trace>
  <inkml:trace contextRef="#ctx0" brushRef="#br0" timeOffset="113368.142">3220 15679 488 0,'0'0'170'0,"0"0"-51"16,0 0-4 0,0 0 11-16,0 0-41 0,0 0-30 15,0-20-19-15,8 34-13 16,21 22-8-16,15 9 44 15,10 12-24-15,-2 5-11 16,-6 1-17-16,-11 0-3 16,-14-4-2-16,-17-1-2 15,-4-1-4-15,-20-4-27 16,-22 1-51-16,-10-5-103 16,8-17-129-16,15-6-195 15</inkml:trace>
  <inkml:trace contextRef="#ctx0" brushRef="#br0" timeOffset="113570.648">4047 16096 410 0,'0'0'335'0,"0"0"-237"16,0 0 13-16,0 0 1 15,0 0-39-15,0 0-44 16,-46 94-7-16,-8-32-22 16,-19 15-22-16,-18 3-296 15</inkml:trace>
  <inkml:trace contextRef="#ctx0" brushRef="#br0" timeOffset="114111.875">1860 17098 684 0,'0'0'136'0,"0"0"-21"16,0 0 47-16,0 0-49 0,0 0-35 16,0 0-27-1,-32-24-26-15,32 24-10 0,0 28-15 16,0 25 2-16,10 15 12 15,3 13 0-15,3-6-10 16,3 1 3-16,8-9-7 16,9-5 1-16,5-12-1 15,3-14-21-15,5-14-33 16,2-18-62-16,2-4-59 16,1-17-50-16,-5-20-85 15</inkml:trace>
  <inkml:trace contextRef="#ctx0" brushRef="#br0" timeOffset="114590.936">2354 17165 337 0,'0'0'235'0,"0"0"-171"16,0 0-1-16,0 0-4 15,0 0-19-15,0 0-25 16,-11-27 6-16,25 26 19 15,12-3 23-15,3 4-25 16,-2 0-26-16,0 0 2 16,-5 5-8-16,-6 12-4 0,-5 5-2 15,-6 2 1 1,-5 6-1-16,0-2 6 16,-14 2 2-16,-8-2-1 0,6-10-3 15,7-5-2 1,9-5-2-16,0-8-3 0,0 0-1 15,0 0 1-15,0 0 2 16,9 0 0-16,9-5-6 16,11-3 7-16,13-6 7 15,2 6 5-15,-3-2-3 16,-7 5 2-16,-12 5-6 16,-5 0 4-16,-3 0-5 15,-3 19-1-15,-4 4 0 16,-1 4 6-16,-6 3 2 15,0 2-3-15,0-2 0 0,-6-2-4 16,-14-6-3 0,-7 0-1-16,-2-3-40 0,7-5-90 15,11-10-37-15,11-4-23 16,0 0-105-16</inkml:trace>
  <inkml:trace contextRef="#ctx0" brushRef="#br0" timeOffset="114795.129">2992 17351 319 0,'0'0'95'16,"0"0"-1"-16,0 0-22 15,0 0 15-15,0 0-8 16,0 0 31-16,-47 86-29 0,25-51-34 16,-1 1-22-16,-1-1-16 15,2 2-8-15,6-5-1 16,7-10-10-16,7-6-50 15,2-10-103-15,0-6-148 16</inkml:trace>
  <inkml:trace contextRef="#ctx0" brushRef="#br0" timeOffset="115363.602">3094 17102 491 0,'0'0'151'0,"0"0"-46"0,0 0-12 16,0 0-5-1,0 0-30-15,0 0-31 0,-11-5-16 16,11 23-10-16,0 14 6 16,14 8 23-16,3 0-16 15,6-11-7-15,1-8-6 16,5-9 1-16,1-8-2 15,-5-4 0-15,0 0 7 16,-2-8 26-16,-3-10 1 16,-7 7-10-16,-7 0-2 15,-3 1 13-15,-3 2 15 16,0-1-6-16,0 0-19 16,0 1-1-16,0 2-4 15,-3 6-5-15,3-4 0 0,0 4-7 16,0 0-5-16,0 0-3 15,0 0-11 1,0 0 2-16,0 6 5 0,3 9 4 16,4 8 9-16,0-2-7 15,-3 4 1-15,2 5 1 16,1-2-2-16,-3 2 3 16,6-1-5-16,-6-4 0 15,3-3 0-15,-1-4 1 16,-2-4-2-16,2-5 1 15,-4-6-6-15,-2-3 2 16,0 0 1-16,0 0-5 16,0 0-9-16,0 0-32 0,0 0-10 15,0 0-19 1,0-16-56-16,0-3-90 0,0-8-68 16,0 1-162-16</inkml:trace>
  <inkml:trace contextRef="#ctx0" brushRef="#br0" timeOffset="115686.235">3417 16762 391 0,'0'0'204'0,"0"0"-112"16,0 0-27-16,0 0 16 15,0 0-7-15,0 0-15 16,-6-13-19-16,25 40 11 16,12 5 23-16,4 3-20 15,2 6-15-15,1 4-6 16,2-1 7-16,-1 3 2 16,-2 0-15-16,-8 1-17 15,-5-2 1-15,-8 2-5 16,-7 2-4-16,-9-5 1 15,0-1-3-15,0 0-4 16,-18-5-30-16,-11 2-48 16,-11-5-75-16,-7-5-188 15</inkml:trace>
  <inkml:trace contextRef="#ctx0" brushRef="#br0" timeOffset="116208.122">4338 17142 526 0,'0'0'223'0,"0"0"-139"0,0 0-11 16,0 0 8-16,0 0-17 15,0 0-16-15,13-5-12 16,-13 6-9-16,0 26-14 15,0 9 21-15,-18 4-17 16,-15 4-16-16,-12 0-1 16,-3 0-59-16,0-2-103 15,8-8-80-15,11-2-122 16</inkml:trace>
  <inkml:trace contextRef="#ctx0" brushRef="#br0" timeOffset="117152.177">2229 18005 346 0,'0'0'248'0,"0"0"-147"15,0 0-18-15,0 0 19 16,0 0 7-16,0 0-26 0,-31-43-12 16,31 43-20-1,0 0-10-15,0 0-9 0,-2 0-15 16,-2 33-6-16,-7 26 11 15,-5 20 14-15,-1 11 1 16,5 5-18-16,8-3-8 16,4-2 0-16,0-10-1 15,20-9-6-15,7-14-3 16,-2-13-1-16,0-15-17 16,-2-11-28-16,-3-15-34 15,3-3-38-15,-2-17-44 16,0-19-31-16,-6-8-85 15,-5 3-243-15</inkml:trace>
  <inkml:trace contextRef="#ctx0" brushRef="#br0" timeOffset="117912.089">2702 18098 244 0,'0'0'209'0,"0"0"-133"16,0 0-19-16,0 0-1 16,0 0 10-16,0 0-6 15,0 0 0-15,-47-19-2 16,47 19-12-16,0-4-25 15,10 0-21-15,13-2 0 16,13-5 5-16,13-8 26 16,7 1 4-16,-2 0-3 0,-10 6-18 15,-13 6-3-15,-15 2-4 16,-11 4-5-16,-3 0 1 16,-2 0 5-16,0 0-8 15,0 0 0-15,0 18 0 16,-12 12 3-16,-5 1 9 15,-1-2-7-15,5-3 1 16,6-8-6-16,2-4 0 16,3-2 0-16,2-2 0 15,0-6 0-15,0 0-1 16,0 0-3-16,0 0 1 16,7-2 1-16,6 2 2 0,5 4 1 15,2-4 1-15,0 2 1 16,3 2-1-1,-4 2-2-15,2 3 1 0,-6-4-1 16,3 9 2-16,-5 5 2 16,-4-1-1-16,0 0 5 15,-9 4-4-15,0-2 1 16,-2 2 4-16,-27 4-1 16,-13-2-4-16,-8-2-4 15,1-8-27-15,11-3-49 16,14-12-52-16,15-3-2 15,9 0-54-15,9-22-152 16</inkml:trace>
  <inkml:trace contextRef="#ctx0" brushRef="#br0" timeOffset="121395.82">3467 18181 36 0,'0'0'7'0,"0"0"20"16,0 0 48-16,0 0 19 16,0 0-9-16,0 0-21 15,0-38-7-15,0 38 4 16,0 0-15-16,0 0-13 0,0 0 24 16,0 0-2-16,0 0-5 15,0 0-4-15,0 0-5 16,0 0-2-16,0 0-1 15,0 0-4-15,0 0-15 16,0 0-4-16,0 0-5 16,0 0-3-16,0 0 2 15,0 0-4-15,0 0 0 16,0 0-2-16,0 0 0 16,0 0-2-16,0 0 2 15,0 0-2-15,0 0 0 16,0 0-1-16,0 0 0 15,0 0-1-15,0 0 1 0,0 12 0 16,-3 6 0-16,-6 4 4 16,0 3-1-16,1 0-3 15,-8 2 1-15,1 9 0 16,-4-5-1-16,-1 0-2 16,5-3-14-16,-1-6-31 15,7-2-39-15,1 0-35 16,3-1-68-16,0-1-87 15</inkml:trace>
  <inkml:trace contextRef="#ctx0" brushRef="#br0" timeOffset="122017.35">3704 17879 176 0,'0'0'141'0,"0"0"-58"16,0 0-3-16,0 0 35 0,0 0-29 16,0 0-11-16,0-12-6 15,0 12-13-15,3 0-15 16,-3 0-11-16,2 0-8 15,1 0-13-15,3 0-9 16,5 16 0-16,7 19 7 16,0 2 12-16,0 3-2 15,-3 0-15-15,-3-8 2 16,-1-6-1-16,-3 3-3 16,0-9-9-16,-6 0-39 15,-2-5-51-15,0 3-48 16,0 0-90-16,-8-8-160 15</inkml:trace>
  <inkml:trace contextRef="#ctx0" brushRef="#br0" timeOffset="122438.957">3935 17696 273 0,'0'0'111'16,"0"0"-56"-16,0 0 8 0,0 0 16 15,0 0-12-15,0 0 1 16,-3-15-19-16,3 15-16 15,0 0 2-15,0 0-12 16,0 0-1-16,5 5-16 16,24 17 3-16,19 10 55 15,14 8-23-15,10 9-18 16,2 1-13-16,-6 4 1 16,-10-2-7-16,-18 2-2 15,-13-4 2-15,-15 12-4 16,-12 0 2-16,0 6-2 15,-36 3-4-15,-15 1-12 16,-14-6-33-16,-9-12-101 0,10-10-127 16,17-20-218-1</inkml:trace>
  <inkml:trace contextRef="#ctx0" brushRef="#br0" timeOffset="123601.125">4737 17748 324 0,'0'0'72'0,"0"0"-47"0,0 0-5 15,0 0 4-15,0 0-15 16,0 0-4-16,-3-8-3 16,1 8-1-16,0 0 2 15,0-4-3-15,2 4 2 16,0-5-1-16,0 4 29 15,0-3-17-15,0 4-3 16,0-3 2-16,0 3 15 16,0 0 4-16,-3-5-5 15,1 1-6-15,-3 0 5 0,3 2 9 16,0-6-4 0,2 4 17-16,0-2-13 0,0-3-5 15,0 7-10-15,0-3-3 16,0-1-2-16,0 2-8 15,0-4 1-15,4 4-6 16,12-2 0-16,6 2 0 16,7-4 5-16,2 8 6 15,0-4-10-15,-6 4 4 16,-7 0-6-16,-7 0-5 16,-4 4 0-16,-5 8 4 15,-2-2-4-15,0 13 4 16,0 2-1-16,-9 2-2 15,-8 4 4-15,1-3 2 16,7-1-2-16,5-10-1 0,4-3-5 16,0-1-2-16,0-7 0 15,2-3-11-15,11-3 5 16,3 0 6-16,-1 0 3 16,1 0 5-16,-3 0 3 15,1 0 3-15,-1 0 3 16,0 0-1-16,1-3 7 15,1-3-7-15,1 1 4 16,1 1 9-16,-3 4-3 16,-3 0-1-16,-7 0-7 15,-4 0-1-15,0 0-6 16,0 0 2-16,0 0-4 0,0 0 2 16,0 9 7-16,0 4 3 15,0 5-7-15,0 4-1 16,0 1-1-16,0-1 1 15,0 6 4-15,14 2-1 16,-1 2 2-16,5-2 11 16,0 10 2-16,2 3 2 15,3 4 13-15,-2 6-4 16,0 3-4-16,-5 2-7 16,-1 2-3-16,-7 2 1 15,0-2-2-15,-6-4 0 16,-2-6 0-16,0-2 1 15,0-9-6-15,0-9-5 0,-12-9-5 16,-7-6-1 0,-17-1-3-16,-20-12-17 0,-18-2-39 15,-21 0-77-15,-16-21-107 16,-5 4-114-16</inkml:trace>
  <inkml:trace contextRef="#ctx0" brushRef="#br0" timeOffset="129543.134">1934 12489 187 0,'0'0'237'16,"0"0"-178"-16,0 0-54 0,0 0 22 15,0 0-1-15,-125 0-2 16,76 0 11-16,-5 0 8 16,-3 0-1-16,-3 0-6 15,-10 1-16-15,-10 7-4 16,-11 2-4-16,-5 3-8 15,5 5-4-15,1 0 3 16,12 0-1-16,7 0-1 16,2-6 0-16,5-1-2 15,-8 1 1-15,3 1-6 16,6 1 5-16,5 2 2 16,12-2 1-16,15 0 11 15,8 1 15-15,7 4 0 16,8 12-10-16,1 16-6 0,5 18 20 15,2 15 1-15,0 8-1 16,0 8 10-16,0 7-10 16,9 5 6-16,-7 6-4 15,4 0-13-15,2 1-1 16,-2-3-5-16,5 4 3 16,1 1 16-16,-1 3-9 15,-3 0-4-15,-1 0-2 16,-7 5-6-16,0 3 1 15,0 9-5-15,-7 7-2 16,-8 10 3-16,-5 5-5 16,-3 5-1-16,-2-3 0 15,0-1-1-15,-2-4 3 0,0-9 5 16,2-13-8-16,8-12 3 16,5-3 5-16,8-7-4 15,4-4-3-15,0-1-4 16,0-6 5-16,4-7-5 15,0 1 0-15,-4-6 2 16,0-7-1-16,0-2 0 16,-8-6 0-16,-5-2 1 15,-1 0-1-15,5 5-1 16,1-3 0-16,2 3-1 16,0-2 2-16,-5-3-1 15,-1-5 0-15,-1 0 1 16,-2-8 0-16,4 0-1 15,0-8 0-15,2 3-1 16,4-5 1-16,1 1-1 0,1 0 1 16,-1-6-1-16,0 0 0 15,-1-4 1-15,-1-14 0 16,3-4 0-16,1-12-3 16,2-10 2-16,0 0-3 15,0 0-9-15,0 0 7 16,0 5-2-16,0-5 5 15,0 0 2-15,0 9-4 16,0 3 0-16,0 11 4 16,0-1-5-16,0-1 4 15,0-6-3-15,0-1 3 16,2 4 1-16,1 4-8 0,-1 6 3 16,2 2 5-16,-4 1 1 15,0 9 2-15,0 2-2 16,0-3 1-16,0 1 2 15,0-7-3-15,0-12 0 16,7-12-1-16,4-6-5 16,5 8 4-16,1-11-8 15,10 0 2-15,2 0 8 16,-2 0-4-16,8 0 2 16,6 0 0-16,7 0-2 15,11 0 3-15,9 0-3 0,4 0 4 16,22 0 0-1,8 0 2-15,10 0-3 0,10 0 1 16,1 0 0-16,10 0-2 16,7 0 2-16,14 0 0 15,5 0-1-15,5 0 1 16,1 0 0-16,7 0 0 16,11 0-8-16,2 0 5 15,0 0-9-15,-3 0 1 16,-13 0 2-16,1 0-4 15,1 0 13-15,3 0 0 16,2 0-4-16,4 0 4 16,8 0 1-16,-1 0 4 0,-2 0-5 15,-5 0 0-15,-4 0-1 16,-6 0 1-16,1 0-3 16,3 0 1-16,0 0 1 15,-1 0 2-15,6 0-2 16,-5 0 3-16,-10 0-4 15,-5 0-1-15,-14 0-2 16,-12 0 3-16,-4 0-13 16,-6 0 1-16,-5 0 8 15,-4 0-3-15,-3 0 9 16,-6 0 1-16,-5 0 0 16,-7 0 2-16,-8 0-1 15,-7 0-2-15,-6 0 7 16,-8 0-7-16,-6 0 7 0,-14 0-4 15,-8 0 1-15,-16 0-2 16,-9 0 8-16,-6 0 9 16,-5 0-2-16,0 0-1 15,0 0-4-15,-16 0-3 16,-8 0-6-16,-18 0 1 16,-8 0-4-16,-6 0 0 15,-1 0-1-15,1 0-3 16,1 0 3-16,1 0-2 15,5 0-1-15,4-26 2 16,8-43-2-16,8-30 1 16,10-24 2-16,9-8-3 0,5 2 4 15,5-7 5 1,0 1-4-16,0-2 12 0,5-5-8 16,11-5 3-16,1 0-2 15,5-5-4-15,10 4-1 16,-1 2-1-16,2 11 0 15,-2 5 3-15,-4 5-1 16,-10 1 3-16,-5 9 3 16,-10 6-7-16,-2 11 8 15,-2 5-3-15,-20 7-2 16,-3 5-4-16,-4 6 0 16,0 9-2-16,-4-1 0 15,-1 7 4-15,-1 7-1 16,-5 3 3-16,2 7-1 15,-5 3 5-15,-1 0-4 0,1 4 3 16,-1 0-1-16,-1 3-5 16,1 3 4-16,2-1-2 15,-1 0-3-15,1-1 2 16,-1 2 0-16,1-2-2 16,0-4 0-16,-1-3 0 15,1 2 0-15,0-4 0 16,-1 0 0-16,1-2 1 15,-1-1-1-15,4 0 1 16,-6 2-1-16,0 0 2 16,-3 0-2-16,-4 2 0 15,-4 0-2-15,1 2 0 16,4 5 1-16,-3 5 1 16,10 0 2-16,-1 0 0 0,7 3-4 15,3-4 2 1,4 1 0-16,0-9 0 15,-1-1-2 1,3-6 2-16,0 2 0 16,2-6-1-16,3 8 1 0,6 0 0 15,0 0 0-15,7-6 0 16,0-4-4-16,2-7 3 0,0-2 1 16,5-4-5-16,1-3 1 0,1-7-1 15,2 2 2 1,0-3 3-16,0-3-3 0,0-3 3 15,0 2 0-15,0 4-1 16,0 9 0-16,0 5 0 16,2 2 1-16,5 0-1 15,0-8 2-15,4-6-2 16,5-3 0-16,1-2 0 16,3-2 1-16,1 5-1 15,-2 5 0-15,-1 10 0 16,-5 5 2-16,-1 4 0 15,-5 6-1-15,-3-3 1 16,-2 0-1-16,2 0 0 16,4-2 0-16,-2 2-3 0,1 4 2 15,-3 5-5 1,-4 7 0-16,0 4 1 0,0 7 4 16,0 3 1-16,-13 0-2 15,-3 5 1-15,-1-2-1 16,-1 4 2-16,-5 0 0 15,-2 4-1-15,-8-2 0 16,-5-3 1-16,-6 7 0 16,-3-3-2-16,-9-1 4 15,-4-2-4-15,-11-4 2 16,-10 2 0-16,-9 2 0 16,-11 6-2-16,-12 4 2 15,-19 0-1-15,-18 2 1 16,-21 20 0-16,-22 6 0 0,-21 6 0 15,-14 2-2-15,-5 0-1 16,-8 2 3-16,0 0-3 16,-6 4 3-16,-5-2 0 15,3 1-1-15,1-2-4 16,10-1-10-16,9-5-12 16,1 1-1-16,-3-2 4 15,-6-2-14-15,-4 0-6 16,5 1-15-16,17-4-72 15,26 1-101-15,64-6-16 16,53-11-222-16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10:44.623"/>
    </inkml:context>
    <inkml:brush xml:id="br0">
      <inkml:brushProperty name="width" value="0.05292" units="cm"/>
      <inkml:brushProperty name="height" value="0.05292" units="cm"/>
      <inkml:brushProperty name="color" value="#FF0000"/>
    </inkml:brush>
  </inkml:definitions>
  <inkml:trace contextRef="#ctx0" brushRef="#br0">12566 6259 243 0,'0'0'336'0,"0"0"-300"16,0 0 34-16,0 0 48 15,0 0 5-15,0 0-54 16,0 0-17-16,-105-5 7 16,105 5 1-16,0 0-18 15,0 0-12-15,0 0-9 16,7 0-6-16,12 0-8 0,18 0 0 16,9 0-3-16,21 0-3 15,9 0 1 1,6 0 0-16,1 0-1 0,-12 0-1 15,-13 0 3-15,-15 0-3 16,-17 0 3-16,-10 0-3 16,-10 0 5-16,-6 0-3 15,0-1 3-15,0-2 12 16,0-7 1-16,-4-2-2 16,-16-2-14-16,-9 0 0 15,-5 0 0-15,-4 0-2 16,1 2 0-16,5 2 1 0,10 4-1 15,9 2 0-15,9 2 3 16,4 0-3-16,0 2 2 16,0 0-2-16,0 0-1 15,6 0-5-15,9 0-7 16,8 0 12-16,4 0 1 16,6 4 1-16,0 9 0 15,1 0-1-15,-1 5 0 16,-4 1 5-16,-6-2-3 15,-5 1-1-15,-12-2-1 16,-4 2-3-16,-2 1-2 16,-14 1-6-16,-27 5-51 15,-18-2-116-15,-11 0-71 16,-11 4-294-16</inkml:trace>
  <inkml:trace contextRef="#ctx0" brushRef="#br0" timeOffset="2887.994">12397 7357 328 0,'0'0'150'15,"0"0"-28"-15,0 0 23 16,0 0 0-16,0 0-39 16,0 0-38-16,0 0-23 15,73 12 16-15,-11-12 6 16,3 0-18-16,2 0-17 15,-5 0-14-15,-2 0-2 16,-4-6-4-16,-12 0-5 16,-9 2-5-16,-16 0 4 0,-7 2-4 15,-10-3 7-15,-2-1 3 16,0-1 3-16,0-5-11 16,0 0-4-16,-10-5 1 15,-11 6-2-15,-10-3-1 16,-4 2 1-16,2 3 0 15,4 0 0-15,7 3 0 16,6 1 1-16,10 4 0 16,6 1 2-16,0-3-2 15,0 3 2-15,0 0-4 16,16 0-9-16,26 0 0 16,16 9 11-16,11 8 1 15,-3 0 6-15,-5 1-2 16,-16 0-2-16,-12-4 8 0,-11-1-1 15,-11-2 7 1,-4 1-12-16,-7 2-4 0,0 4 1 16,-9 6 1-16,-26 4-3 15,-15 7 0-15,-8 2-47 16,-2 2-36-16,4 2-56 16,12 0-119-16,21-5-241 15</inkml:trace>
  <inkml:trace contextRef="#ctx0" brushRef="#br0" timeOffset="3524.79">12445 8428 174 0,'0'0'392'15,"0"0"-342"-15,0 0 4 0,0 0 43 16,0 0-3-1,0 0-35-15,-35 38 0 0,70-28 22 16,23-2-9-16,21-6-17 16,11-2-23-16,9 0-3 15,-3-2 6-15,-7-8 4 16,-18 2-12-16,-22-1 1 16,-20 3-7-16,-16 4-5 15,-13-1-1-15,0-1-3 16,0-6-1-16,-8-4-7 15,-13-4-3-15,-1-2-2 16,0 2 1-16,-2 2 0 0,1-1 0 16,0 6-2-1,2 3 1-15,0 4-2 16,3 4 0-16,10 0 2 0,5 0-4 16,3 0 2-16,0 0-3 15,21 4-1-15,17 10 7 16,10 0 5-16,-1 2-1 15,-9-1-1-15,-9 2-2 16,-9 3 0-16,-9 0 8 16,-4 0-6-1,-7 4 2-15,0-1-5 0,0 2 4 16,0 6-3-16,-5 0-1 16,-16 9-10-16,-16 7-113 15,-9 1-170-15,-8-6-639 16</inkml:trace>
  <inkml:trace contextRef="#ctx0" brushRef="#br0" timeOffset="4500.969">12617 9641 609 0,'0'0'98'0,"0"0"-21"0,0 0 51 15,0 0 16-15,0 0-61 16,0 0-41-16,-101-16-6 16,101 16-17-16,0 0-15 15,19 0-1-15,16 0 0 16,19 0 9-16,13 0 1 15,3 0-5-15,2 0-3 16,-7 0 1-16,-7-1 2 16,-5-5 10-16,-2-3-6 15,-9 1-4-15,-7-2-4 16,-14 1 0-16,-9 1 3 16,-8-3-3-16,-4-3 1 15,0 0 6-15,-2-2-10 16,-18 2 0-16,-3 2 1 0,-1 6 2 15,6 4 1 1,10 2-5-16,3 0-1 0,5 0-1 16,0 0-7-16,0 0 8 15,0 2 1-15,0 5-2 16,0 6 2-16,0 4 0 16,7 0 2-16,8 3 3 15,5 1 1-15,7 4 6 16,4-1-3-16,7 0 3 15,-3 2 0-15,-1-4-5 16,-10 1-6-16,-5 2-1 16,-15 3-3-16,-4 3 2 15,0 1-1-15,-29 2-43 0,-20-1-64 16,-9-2-90-16,-1-8-227 16</inkml:trace>
  <inkml:trace contextRef="#ctx0" brushRef="#br0" timeOffset="9050.159">18357 6160 414 0,'0'0'223'0,"0"0"-123"16,0 0-11-16,0 0 16 15,0 0-6-15,0 0-46 16,0 0-17-16,-21-82-1 15,8 70-9-15,-7 3-12 16,-4 6-4-16,-3 3-3 16,-2 0-4-16,0 0-2 15,2 6-1-15,-2 16-2 16,-2 10 1-16,0 8-2 16,2 9 0-16,8-2 2 15,13 0-1-15,8-8-3 16,0-7-2-16,25-8 3 15,4-9-8-15,0-12 3 0,0-3 9 16,-3 0 4-16,-4-16 10 16,-2-10 15-16,-7-8 9 15,-3-6 0-15,-6-4-9 16,-4 0-3-16,0 4 3 16,0 8-3-16,0 4-11 15,0 6-6-15,0 7 5 16,0 6-6-16,0 3-3 15,0 4-5-15,0 2-2 16,0 0-4-16,0 0-9 16,5 9 4-16,8 12 11 15,3 6-1-15,1-4 0 16,3 1 0-16,3-2 2 16,-1-6-2-16,0-4 3 0,-6-7 0 15,-5-2 0 1,-3-3 1-16,0 0 2 0,-2-4 5 15,1-14-1-15,1-4-6 16,-2-2 4-16,-4 0 3 16,-2-1 2-16,0 6-5 15,0 2 2-15,0 8-4 16,0 3 2-16,0 3-7 16,0 2 3-16,0 1-3 15,0 0-1-15,0 0 0 16,0 0 1-16,0 0-4 15,0 0-1-15,0 0 0 0,0 0-4 16,0 0 1-16,11 4 0 16,4 16 8-16,7 7 0 15,7 8 0-15,11 4 0 16,7 3 2-16,5-7-2 16,-6-3-1-16,-4-5-2 15,-11-12 0-15,-14-5 0 16,-13-4 0-16,-4-6-1 15,-4 0-11-15,-30 0-2 16,-13 0-6-16,-4 0-11 0,4-6 20 16,12-4 6-1,12 2 8-15,12 1 1 0,11-2 0 16,0-3-1-16,0-4-3 16,13-6-6-1,22-2-1-15,7-4 2 0,4 2 8 16,-1 2-1-16,-10 1 2 15,-6 6 0-15,-6-1 11 16,-8 3 1-16,-3 3-1 16,-6 5-1-16,-4 0 9 15,-2 7-4-15,0 0-6 16,0 0-4-16,0 0-5 16,0 0-1-16,3 0-7 15,3 0-2-15,10 21 1 16,6 7 8-16,9 6 3 0,8-1-2 15,-2-4 0 1,1-3-1-16,-7-4 0 0,-4-5 0 16,-12-6 0-16,-8-5 0 15,-4-4 0-15,-3-2-2 16,0 0 1-16,-3 0-1 16,-17 0-1-16,-3 0-13 15,2-2-9-15,-2-9 3 16,5-1 3-16,7 1 8 15,7-1 2-15,4-3-7 16,0-6 1-16,7-7 0 16,15-2 5-16,7-3 4 0,9 3-2 15,-1 2 6-15,3 6 1 16,1 4 0-16,-8 3 0 16,-4 1 1-1,-11 3-3-15,-4 4-42 16,-10 2-76-16,-2 1-75 0,-2 4-122 15</inkml:trace>
  <inkml:trace contextRef="#ctx0" brushRef="#br0" timeOffset="9493.102">19562 5664 353 0,'0'0'201'0,"0"0"-95"0,0 0 40 16,2-104 7-16,-6 85-41 16,-11 2-58-16,-6 3-24 15,-4 7 5-15,6 2-6 16,3 1-12-16,5 4-1 16,4 0-4-16,2 0-6 15,-3 15-6-15,-1 14 0 16,-5 15 13-16,3 9 4 15,3 4 2-15,0 6 6 16,2 1 4-16,2 1-8 16,-1-2-1-16,3-3 6 15,2-1-7-15,0-8-4 0,0-1 2 16,0-7-4-16,0-5-3 16,7-6 2-16,5-8-3 15,2-6-3-15,1-4-1 16,2-2-1-16,-2-4-1 15,7-4 0-15,1-1-3 16,4-3-14-16,4 0-37 16,0-16-43-16,-4-7-50 15,-6 2-65-15,-7 0-72 16,-5-2-55-16</inkml:trace>
  <inkml:trace contextRef="#ctx0" brushRef="#br0" timeOffset="9874.365">19707 6042 248 0,'0'0'281'0,"0"0"-174"0,0 0 41 16,0 0-17-16,0 0-12 15,0 0-31-15,2-53-22 16,-2 53-11-16,0 0-20 16,0 0-21-16,0 0-10 15,0 14-3-15,0 6 3 16,0 4 2-16,2 1-2 15,9-4 4-15,1-3-1 16,1-1-4-16,3-7-1 16,3-2 1-16,4-8 1 0,1 0 6 15,3 0 12-15,-2-14 18 16,-3-8 0-16,-6-4-10 16,-8-4-8-16,-6-4 10 15,-2-1-20-15,0 2-8 16,-20 4-4-16,-6 7-1 15,-3 7-4-15,-2 7-3 16,4 5-11-16,5 3-31 16,6 0-34-16,7 0-18 15,7 10-44-15,2 6-73 16,4-4-46-16,27-6-91 16</inkml:trace>
  <inkml:trace contextRef="#ctx0" brushRef="#br0" timeOffset="10270.1">20052 5689 315 0,'0'0'118'0,"0"0"29"15,0 0 6-15,-20-112-22 16,15 103-5-16,5 7-30 16,0 0-26-16,0 2-11 15,0 0-15-15,0-4-10 16,2 0-6-16,17 1-9 15,3-3-8-15,0 1 3 16,-4 1 3-16,-7 4 0 0,-2 0-4 16,0 3-6-1,-2 17 0-15,6 14 6 0,-2 2 5 16,0 6 3-16,1 2-7 16,-6 0-3-16,1 4 2 15,-3 2-1-15,-2-2-1 16,-2 4-4-16,0 0-5 15,0-2 1-15,0-2 2 16,0-7-3-16,0-7-1 16,0-2 0-16,0-8 0 15,0-8-1-15,-2-4-1 16,-13-4-19-16,-10 0-37 16,-4 2-53-16,-6-1-93 15,4-3-187-15</inkml:trace>
  <inkml:trace contextRef="#ctx0" brushRef="#br0" timeOffset="11548.297">20712 6117 292 0,'0'0'87'0,"0"0"-33"16,0 0 27-16,0 0 7 16,0 0-25-16,0 0-16 0,-20-13-3 15,20 13-13-15,0 0-5 16,0 0-5-16,0 0-2 16,-5 0-7-16,-1 0-4 15,1 0-2-15,5 0 1 16,0 0-2-16,0 0-5 15,0 2 1-15,0 1 22 16,11-3 0-16,0 0 8 16,-2 0 20-16,-2 0-3 15,-2 0-9-15,-3 0 2 16,0 0 0-16,-2-9-10 16,0 1-10-16,0 0-6 15,0 2-10-15,0 0-2 16,-7 3-3-16,-2 1-1 15,0 1-2-15,3 1-2 0,1 0 4 16,1 0-3-16,-1 0-1 16,3 0 3-16,2 0-4 15,0 0 1-15,0 0-2 16,0 1 1-16,0 4 0 16,0-4 2-16,9 1-8 15,2 2-29-15,-2-1-109 16,-5-1-140-16,-4-2-225 15</inkml:trace>
  <inkml:trace contextRef="#ctx0" brushRef="#br0" timeOffset="12014.288">21255 5560 470 0,'0'0'219'15,"0"0"-155"-15,0 0 1 16,0 0 27-16,0 0-12 16,0 0-45-16,-60-10-17 15,31 19-3-15,-2 14-8 16,4 4-6-16,5 5 0 0,8 2-1 15,12 0-2-15,2 2 2 16,0 0-3-16,9-4 5 16,9-3-2-16,0-2 0 15,0-3 1-15,0-4-1 16,-3 2 1 0,-1-4-1-16,-6-1 2 0,1-3-1 15,-5-3 1-15,-4 1 2 16,0 3 1-16,0-3-3 15,-8 1 6-15,-17 0-4 16,-8-4-4-16,-1-3 0 16,1-3-28-16,6-3-16 15,10 0-20-15,5 0-16 16,10 0-20-16,2-17-16 0,18-9-40 16,18-7-169-16</inkml:trace>
  <inkml:trace contextRef="#ctx0" brushRef="#br0" timeOffset="13153.421">21407 5566 289 0,'0'0'163'0,"0"0"19"15,0 0-28-15,16-107-10 16,-16 96-25-16,0 7-35 16,-2 4-12-16,-6 0-26 15,0 12-11-15,-5 26-24 0,-1 18 24 16,7 12 3-1,7 3-15-15,0-5-11 0,5-2-4 16,11-5-8-16,1-9 3 16,-1-11-3-1,-5-11-16-15,-3-12-21 0,-3-7-33 16,-5-7-21-16,0-2-6 16,0 0 12-16,0-2-15 15,0-21-53-15,0-1-19 16,-11 0 8-16,-4 0 17 15,-6 6 87-15,1 2 7 16,3 3 12-16,3 0 41 16,7 1 47-16,7 4 60 15,0-2 10-15,2 4-54 0,25-2-9 16,13 0 22-16,7 2-7 16,4 0-10-16,3 0-7 15,-7-3 0-15,-3 4 27 16,-11-1 4-16,-10 4-13 15,-12 0-4-15,-6 0-3 16,-5 2-9-16,0-2-17 16,0 0-12-16,0-2-10 15,-12 2-15-15,-1 0-4 16,-5 2-2-16,-2 0 2 16,-2 10 0-16,0 9-2 15,7 4 3-15,3-1 1 16,5-2-6-16,7 1-14 15,0-2-11-15,2-1 0 16,19-2 19-16,0-6 0 0,2-4 14 16,-3-6 3-16,-5 0 2 15,2 0 16-15,-9-7 15 16,1-11 9-16,-4-3-8 16,-3 1-2-16,-2 2-6 15,0 6 1-15,0 6-9 16,0 3-8-16,-2 3-9 15,2 0-4-15,0 0-4 16,0 0-11-16,0 0 5 16,0 15 1-16,0 7 9 0,4-2 0 15,9-2-5 1,1-1 1-16,-1-9-2 0,0-1-3 16,-1-3 7-16,1-4 2 15,3 0 5-15,-3 0 3 16,5 0-4-16,-3-4 4 15,1-5 0-15,-3 0-2 16,1 1-2-16,-1 4-3 16,-6 2-2-16,-3 0-1 15,3 2-2-15,0 0-4 16,4 4 0-16,7 12 3 16,1 4 4-16,2 3-9 15,3-6 2-15,3-4 3 16,2-5 5-16,0-8 1 15,0 0 9-15,-1-25 2 0,-3-11 16 16,-7-10 7-16,-7-8 6 16,-11-6 3-16,0-4-8 15,0 6 0-15,-6 5-4 16,-9 7-8-16,3 14 0 16,-3 10-8-16,3 11-6 15,5 6-2-15,-1 5-8 16,-2 0-5-16,-7 22-4 15,-3 18 1-15,0 13 8 16,6 7 0-16,12 2-1 16,2 0 1-16,14-4-10 15,19-4-37-15,11-8-22 0,8-6-35 16,-1-12-47-16,-4-12-33 16,-14-12-75-16,-10-4 38 15,-17-1-106-15</inkml:trace>
  <inkml:trace contextRef="#ctx0" brushRef="#br0" timeOffset="13619.786">22113 5829 268 0,'0'0'233'0,"0"0"-95"16,0 0 19-16,0 0-54 16,0 0-91-16,0 0-7 0,167-18-4 15,-93 22-2 1,1 9-2-16,-5-5-28 0,-17 1-35 15,-20-5 5 1,-19-4 6-16,-10 0 43 0,-4-2 12 16,2-16 27-16,-2 0 45 15,0 2 2-15,0 5 14 16,0 0 18-16,0 3-18 16,0 2-23-16,0 2-7 15,0 2-3-15,0 0-5 16,0 2-12-16,0 0-12 15,0 0-21-15,0 2-5 16,0 20-6-16,3 6 6 16,1 5 5-16,2 0-4 0,4-3 0 15,1-6-1-15,0-4 0 16,0-6 1-16,0-8 4 16,-2-2 2-16,0-4 6 15,6 0 7-15,8-15 6 16,2-14-11-16,4-5-9 15,-8-2 0-15,-2 2-6 16,-6 1 0-16,-6 6-5 16,-7 4-15-16,2 5-36 15,-2 9-55-15,2 4-97 16,5 5-151-16,6 0-221 16</inkml:trace>
  <inkml:trace contextRef="#ctx0" brushRef="#br0" timeOffset="14319.935">22926 5865 189 0,'0'0'245'0,"0"0"-104"16,0 0 25-16,0 0-4 15,0 0-28-15,0 0-59 16,18-4-7-16,-14-4-8 16,-4 2-13-16,0-2-13 15,0 0-11-15,0 2-4 16,0 2-5-16,0 2-9 15,0 2-3-15,0 0-2 16,-2 0-3-16,-2 0-3 0,0 4-5 16,-1 18 7-1,3 2 3-15,2 0-1 0,0 0 0 16,0-5-2-16,13-2-6 16,-2-7 1-16,1-6-3 15,-2-4 12-15,4 0 3 16,2 0 7-16,4-14 5 15,-1-3-5-15,-3 4 3 16,-3 3 6-16,-3 2-15 16,1 2 2-16,-3 0 1 15,-1-1-3-15,0 6 0 16,-2 1-4-16,1 0-2 16,3 0 1-16,5 0-5 15,1 0 1-15,3 6 2 16,-1 6-1-16,1 1 4 0,-5-4-3 15,1 0 1-15,-3-4 0 16,1-3 2-16,3-2 2 16,5 0 5-16,2 0 1 15,0-19 5-15,-1-8 7 16,-6-7 6-16,-8-4 6 16,-7-4 0-16,0-4 2 15,0 2-4-15,-3 0-1 16,-5 6-15-16,1 3 2 15,1 11-7-15,1 8 7 16,3 6-9-16,-1 6 7 16,3 2-11-16,0 2-3 15,0 0-6-15,-4 16-12 16,-1 20-3-16,5 12 20 0,0 9-22 16,0-3-17-16,21-4-36 15,8-4-17-15,2-10-13 16,-4-6-27-16,-8-10-45 15,-9-8-21-15,-10-4-66 16,-5-8-138-16</inkml:trace>
  <inkml:trace contextRef="#ctx0" brushRef="#br0" timeOffset="14972.058">23318 5857 264 0,'0'0'152'0,"0"0"-27"15,0 0 20-15,0 0-12 0,0 0-60 16,0 0-50-16,90-36-11 15,-35 32 7-15,3 0 6 16,-5 0-10-16,-10 0 29 16,-9 0 15-16,-14 0-8 15,-11-1-4-15,-5-1 0 16,-4 1 0-16,0-5-9 16,0 0-15-16,0 0-7 15,-7 0-9-15,-7 3-6 16,-1 0-2-16,-1 5-1 15,3 2 1-15,3 0-2 16,2 0-4-16,4 10-11 0,4 16 5 16,0 8 6-1,0 0 0-15,12 0-6 0,9-6-20 16,2-6 5-16,-3-6 7 16,-3-6 21-16,-1-6 1 15,-1-4 2-15,-1 0 7 16,-1 0 5-16,-2-18 1 15,-3-2 15-15,-4-1 4 16,-2-6-10-16,-2 4-10 16,0 4-5-16,0 7 0 15,0 10 2-15,0 2-12 16,0 0-1-16,15 0-21 16,8 16 12-16,6 6 9 15,4 4-20-15,0 0-18 16,3-4 11-16,-9-1-9 0,-7-10-12 15,-13-4-54-15,-7-7-11 16,0 0-25-16,-3 0-17 16,-12-13-24-16,1-4 19 15,6-4 125-15,1 5 36 16,2 0 111-16,3 6 41 16,-5 0-41-16,1 3-11 15,0 4-6-15,-6-1-6 16,1 4-18-16,-2 0-26 15,-5 4-33-15,0 18-11 16,2 6-3-16,0 5-1 16,3 0-66-16,5 1-122 0,3-9-159 15</inkml:trace>
  <inkml:trace contextRef="#ctx0" brushRef="#br0" timeOffset="15473.047">24317 5703 716 0,'0'0'215'16,"0"0"-81"-16,0 0-17 16,0 0-1-16,0 0-55 15,0 0-49-15,-14 28-3 16,-1 19 29-16,1 0-9 15,3 1-20-15,5-4 0 0,4-9-5 16,2-8 3-16,0-9-7 16,0-8 3-16,0-6-1 15,0-4 0-15,0 0 6 16,0 0 6-16,0 0 15 16,0-26 9-16,8-7-26 15,7-14-6-15,4-7 2 16,-4-5-1-16,3-6-4 15,-2-2 4-15,-5 4-6 16,-5 7 8-16,-1 12-2 16,-3 17 4-16,-2 11-1 15,2 12 0-15,-2 4-10 0,0 0-6 16,2 17-12-16,3 25 2 16,4 9 16-16,4 12 0 15,3 3 4-15,1 0-4 16,-1-4 0-16,3-4 0 15,-4-5-8-15,1-9-42 16,-3-9-30-16,-5-7-51 16,-3-9-64-16,-5-12-108 15,0-7-129-15</inkml:trace>
  <inkml:trace contextRef="#ctx0" brushRef="#br0" timeOffset="15679.112">24243 5773 581 0,'0'0'188'0,"0"0"-27"16,0 0 2-16,0 0-57 15,0 0-64-15,120-20-31 16,-59 20 2-16,-6 0 0 16,-10 0-13-16,-12 2 0 15,-13 4-28-15,-9 0-62 16,-11 2-85-16,0 1-73 15,-17-4-61-15</inkml:trace>
  <inkml:trace contextRef="#ctx0" brushRef="#br0" timeOffset="15887.205">23875 5707 360 0,'0'0'258'0,"0"0"-167"16,0 0-8-16,0 0 17 15,0 0-36-15,0 0-64 16,148-30-11-16,-93 34-90 16,-8 13-123-16,-18 3-232 15</inkml:trace>
  <inkml:trace contextRef="#ctx0" brushRef="#br0" timeOffset="16045.381">23935 5798 224 0,'0'0'372'16,"0"0"-250"-16,0 0-69 16,0 0 0-16,0 0-9 15,0 0-44-15,154 3-6 16,-107 1-63-16,-15-2-171 15</inkml:trace>
  <inkml:trace contextRef="#ctx0" brushRef="#br0" timeOffset="19710.395">14092 5448 54 0,'0'0'346'0,"0"0"-185"15,0 0-34-15,0 0-12 16,0 0-20-16,0 0-1 0,0 0-17 15,-13-31 7 1,13 31-44-16,-3 0-14 0,1 0-7 16,0 9-4-16,0 18 0 15,-2 6 8-15,-1 11 1 16,-2 4-6-16,-2 2 0 16,3-3-8-16,4-9-4 15,-1-9 1-15,3-6-5 16,0-13 0-16,0-6-2 15,0-2 1-15,0-2 2 16,0 0 8-16,-2 0-2 16,-7-10 8-16,-6-16-12 15,-4-6-5-15,0 1 0 16,-2 3 1-16,3 5-1 0,5 9 0 16,5 3-2-16,0 8 2 15,8 3-3-15,0 0-3 16,0 0 0-16,0 0-8 15,0 15 9-15,0 3 3 16,0 0-1-16,14 1-2 16,17-3 3-16,13-7 2 15,17-3 1-15,11-6 3 16,1 0 3-16,-2-18-2 16,-11-9 0-16,-11-1 2 15,-15 0-4-15,-19-1 0 0,-13 5-3 16,-2 2-9-1,-9 5-48-15,-15 6-43 0,4 9-39 16,4 2-66-16,12 11-42 16,4 18-167-16</inkml:trace>
  <inkml:trace contextRef="#ctx0" brushRef="#br0" timeOffset="20509.346">17359 5316 347 0,'0'0'166'16,"0"0"-70"-16,0 0 5 0,0 0 13 15,0 0-17-15,-121-105-16 16,119 97-4-16,2 0-25 16,0 4-10-16,0-1-5 15,0 5 0-15,-2 0-3 16,2 0-11-16,-2 16-23 16,-3 16 7-16,0 16-6 15,-1 8 10-15,1 2 1 16,1 0-6-16,4-6 1 15,0-4-2-15,0-10-4 16,0-12 1-16,0-8 0 16,0-9 0-16,0-6-2 0,0-3 5 15,0 0 2 1,-6 0 10-16,-4-13-6 0,-5-16-9 16,-5-3-2-16,-1 5 2 15,2 0-2-15,-2 11 0 16,6 6-1-16,3 6 0 15,4 4-3-15,-1 0-2 16,2 0-3-16,0 8 3 16,7 8 4-16,0 0-4 15,0 2 1-15,12 0 5 16,24 2-2-16,12-6 2 16,12-4 5-16,14-3-3 15,4-7 1-15,-2 0 1 16,-9-7 2-16,-17-11 3 15,-13-1 0-15,-16-7-2 16,-7-3-2-16,-9 1-1 16,-5-2-4-16,0 4-10 0,-23 3-37 15,-15 8-38-15,-13 9-21 16,-14 6-52-16,-8 4-55 16,-5 19-99-16</inkml:trace>
  <inkml:trace contextRef="#ctx0" brushRef="#br0" timeOffset="22539.409">13780 5667 274 0,'0'0'188'16,"0"0"-88"-16,0 0-12 15,0 0-6-15,0 0-16 16,0 0-17-16,-40-19-24 16,15 18 6-16,-4 1 6 15,0 0-17-15,-4 0-14 16,-5 0 9-16,0 0-3 16,-9 1-4-16,-3 10-1 15,-8-2-7-15,2 2 0 0,9-4 2 16,13-2 0-1,17-4 0-15,15-1 4 0,-1 0 3 16,-1 5-1-16,-3 1-7 16,-2 4-1-16,-2 2 12 15,4 5 2-15,0 4-5 16,5 5 9-16,0 6 4 16,2 0-5-16,0 8 2 15,0 3 5-15,0 2 5 16,0 6 11-16,0-4-12 15,-2 6-1-15,0 1-3 16,-3 0 3-16,1 3-7 16,0-6-3-16,1 1 2 15,1-4-8-15,-1-2 6 0,1-4-2 16,2 1-3-16,-2-3 0 16,2-8-3-16,0-4-2 15,0-10 0-15,0-6-6 16,0-4 2-16,0-3-2 15,0-4 1-15,0 1 1 16,0-2-2-16,0 0-1 16,0 0 0-16,0 3 0 15,0 0 0-15,18 4 2 16,7 0 1-16,10 0 3 16,10 1-3-16,6-5 3 15,12 1-3-15,10-2-1 16,3-2-2-16,8 0 0 0,9 0 0 15,8 0-1-15,6 0 2 16,7 0-1-16,-5 0 1 16,-4-3 0-16,-1-3 2 15,1-5-2-15,-5 7 0 16,0 2-1-16,0 2 1 16,1 0-1-16,2 0 2 15,6 6-2-15,2 2 3 16,-1-4-3-16,5-4 0 15,1 0-1-15,2 0-2 16,-4 0 3-16,-7 0-1 16,-12 0 3-16,-8 0-2 15,-8 0 0-15,-6 0 1 16,-4 0-1-16,7 0 1 16,1 0-1-16,6 0 2 0,9 0-1 15,3 6 0-15,8 6 0 16,0 2-1-16,-3 0 0 15,-5-2 0-15,-8-2-2 16,3 1 1-16,1-5 0 16,7 0 1-16,4-2 0 15,8 0 0-15,4-3 1 16,-1 1-1-16,-4 4 0 16,-11-2 1-16,-11 1 0 15,-18 1 0-15,-17-4 0 16,-19 0-1-16,-16 0 0 15,-9-2 1-15,-6 2-1 16,-2-2 2-16,0 0-1 16,0 0 3-16,0 0 1 0,0 0-1 15,0 0 3-15,0 0-3 16,0 0 5-16,0 0-8 16,-2-12 1-16,-4-1-2 15,0 0 0-15,-1-1 1 16,3-4-1-16,0-2 1 15,-4-3-1-15,6-9 0 16,-2-6-1-16,-1-5 1 16,-1-6-3-16,2-1 3 15,-3 0 0-15,0-2 0 16,5 0 0-16,-3-1-1 0,5-7 1 16,0-6-1-16,0-7 0 15,2 0-3-15,12 1 4 16,-3 9 0-16,0 9-4 15,-4 14 3-15,0 10 2 16,-5 12 1-16,-2 5-2 16,0 6 0-16,0 2 0 15,0 4 0-15,0 0 0 16,0 1 0-16,0-3-2 16,0 3 2-16,0 0-1 15,0-2 1-15,0 2 0 16,0-1-2-16,-4 1 0 15,-8 0-2-15,-5 0 1 16,-6 0 1-16,-10-3 1 0,-5-1 1 16,-5 2 0-1,-7 0 0-15,-15 0-1 0,-18 2 0 16,-26 0-2-16,-35 0 3 16,-31 8-2-16,-32 4 0 15,-31-2-4-15,-14 2-8 16,-6-2 4-16,-4 2-5 15,13 0 4-15,16 0-6 16,23-2-11-16,32-4 5 16,36-3-3-16,30-3-2 15,35 0-4-15,33 0-10 16,24 0 0-16,20 0 9 0,0 0-29 16,12 0-72-16,23 0-82 15,15 0-37-15,0 9-238 16</inkml:trace>
  <inkml:trace contextRef="#ctx0" brushRef="#br0" timeOffset="24031.23">13862 5725 128 0,'0'0'103'0,"0"0"5"16,0 0-14-16,0 0-13 15,0 0-21-15,0 0-9 16,-15-27-2-16,15 24-6 16,0 0-11-16,0 0 2 15,0 3-5-15,0-3 1 16,0 3-20-16,0 0-1 15,0 0-5-15,0 0-4 16,0 0 4-16,11-1-3 16,12-3 7-16,8 2 4 15,6 2 3-15,10-2 18 16,9 2 4-16,4 0-18 16,9 0 7-16,7-2 0 15,9-2 0-15,1 0 1 16,9 0-6-16,-2 4-2 0,3-3-5 15,-1 3-2 1,5 0-3-16,10-1 3 0,7-4-4 16,4 1 3-16,-3-1-3 15,-8-4-2-15,-8 4-4 16,-4-6 2-16,-9 4-3 16,-11-3-1-16,-11 4 1 15,-11-3 0-15,-12 5-1 16,-2 1 0-16,-6-1 2 15,0-3-1-15,-3 3 1 16,3 2-2-16,-3-1 1 16,0 2-1-16,3 1-1 0,-7 0 1 15,-4 0 0 1,-9 0-2-16,-10 0-7 0,-6 0-58 16,0 13-72-16,-24 9-30 15,-16 3-91-15,-10 0-232 16</inkml:trace>
  <inkml:trace contextRef="#ctx0" brushRef="#br0" timeOffset="66500.098">4647 2396 247 0,'0'0'419'15,"0"0"-226"-15,0 0-27 0,0 0-40 16,0 0-30-16,0 0-36 16,0 0-7-16,-6-19-15 15,6 19-25-15,6 15-12 16,12 23 2-16,6 14 9 15,1 8 6-15,0 5-8 16,-1-1-3-16,-4-8 1 16,0-10-7-16,-2-14 2 15,-5-12-3-15,-6-12 0 16,-3-6 5-16,-4-2-4 16,0 0 14-16,0-8 26 15,0-23 14-15,0-14-32 16,0-11-6-16,2-8-9 15,1-10-6-15,2-3 0 0,-1 7-1 16,0 14 0 0,-1 22 1-16,-1 18-1 15,-2 12-1-15,0 4-8 16,0 0-5-16,4 12-7 16,3 14 3-16,6 12 17 0,3 7-4 15,4 5 3-15,5 5 1 16,4-7-12-16,0-5 0 15,2-8-3-15,0-8 0 16,-4-10 9-16,-5-11-8 16,-6-6 14-16,-1 0 1 15,1-8 7-15,-3-19 8 16,1-5-7-16,-4-11 13 16,-3-11 1-16,-3-8-15 15,-4-8-1-15,0 0-7 0,0 4 0 16,0 12 1-16,0 14 0 15,0 17-1-15,0 14 0 16,0 4-16-16,0 5-33 16,0 0-32-16,0 0-41 15,0 23-36-15,0 6-49 16,2 12-40-16,8-3-110 16</inkml:trace>
  <inkml:trace contextRef="#ctx0" brushRef="#br0" timeOffset="67089.542">5345 2450 267 0,'0'0'157'0,"0"0"-34"0,0 0-6 16,0 0-25-16,0 0-32 16,0 0-8-16,38-68-13 15,-23 50 0-15,3 0-4 16,-1-1 0-16,-5 4 8 15,-5 1-1-15,-3-1-7 16,-4 2-6-16,0 0-8 16,0 4-3-16,-2 0 0 15,-11 8-18-15,-3 1-1 0,-5 0-1 16,0 6-4 0,-2 16-1-16,-2 6 4 0,6 2 0 15,5 4 0-15,8 2 2 16,6 0-2-16,0 0-1 15,20-1 2-15,16-8 2 16,6-7 1-16,7-11-1 16,2-9 10-16,0 0-3 15,-1-19 0-15,-9-6 1 16,-5-4-3-16,-9-1 14 16,-7 0 1-16,-9-2 0 15,-7 4 13-15,-4 2-11 16,0 8-1-16,0 5-1 15,0 10-10 1,0 1 0-16,0 2-10 0,0 0-8 16,0 0-3-16,0 14-9 15,0 12 16-15,0 6 3 16,5 2 1-16,17 0 1 0,9-2-1 16,9-2 0-16,7-8 0 15,7-6 0-15,1-7-6 16,-8-9-22-16,-9 0-34 15,-13 0-32-15,-17-13-29 16,-8-11-29-16,0-6-32 16,-31-8-114-16</inkml:trace>
  <inkml:trace contextRef="#ctx0" brushRef="#br0" timeOffset="67441.145">5717 2132 164 0,'0'0'143'0,"0"0"-27"16,0 0-8-16,0 0-7 15,0 0-18-15,0 0-34 16,-60-80-10-16,60 80-39 16,-4 0-6-16,-4 13-10 15,2 11 16-15,1-2 4 16,5-1-4-16,0-4 0 16,9 0 8-16,9-7 2 15,2-4 7-15,4-6 14 16,1 0 24-16,2 0 10 15,-5-15-8-15,-6-3-3 16,-8-4-9-16,-8-6-10 16,0 0-23-16,0 1-6 0,-13 2-6 15,-5 8 0-15,3 9-7 16,1 8-4-16,3 0-7 16,0 7-59-16,5 21-34 15,6 6-2-15,0 6-42 16,21 1-42-16,20-3-39 15,8-3-14-15</inkml:trace>
  <inkml:trace contextRef="#ctx0" brushRef="#br0" timeOffset="68621.642">6189 2329 163 0,'0'0'252'0,"0"0"-60"16,0 0-32-16,0 0-43 15,0 0-32-15,0 0-15 16,-11-69-40-16,-16 66-18 15,-2 3 4-15,-2 0-12 16,9 0 1-16,3 0-5 16,4 14-5-16,9 1 2 15,2 1-2-15,4-4-18 16,0-2-32-16,0-1 8 16,8-2 28-16,5-3 3 15,-1-2 16-15,1-2 3 16,1 0-1-16,-8 0 9 15,1 0 37-15,-3 0 12 16,-4 0-10-16,0 0-3 0,0 0-17 16,0 0-10-1,0 20-20-15,0 16 0 0,-4 14 34 16,2 17 3-16,2 5 1 16,0 8 3-16,0 12-18 15,10 0 3-15,15 2 9 16,2 1-4-16,8-9-13 15,1-6-5-15,-3-8 1 16,-2-16 0-16,-12-17-13 16,-9-15 5-16,-10-14-4 15,0-7-1-15,-10-3 9 16,-38 0 1-16,-23 0-1 16,-14-16-10-16,-4-8-19 15,12-9-19-15,10-6 0 0,20-6-14 16,16-12 6-16,18-13-1 15,13-14-4-15,15-9-17 16,30-7-11-16,13 2 37 16,9 4-9-16,2 10 9 15,1 9 37-15,-7 11 5 16,-14 12 19-16,-11 8 26 16,-18 8 1-16,-11 7 7 15,-7 4 8-15,-2 0-2 16,0 4-11-16,0-2-11 15,0 7-16-15,-2 6-8 16,-2 6 10-16,1 4-6 0,1 0-14 16,0 0-3-16,0 0-9 15,-4 18-15-15,-4 17 18 16,-1 8 5-16,7 8 1 16,4 1 2-16,0 0-2 15,4-4 0-15,19-8-3 16,-2-8 2-16,2-8 0 15,-1-9 0-15,-2-12-1 16,0-3 2-16,5 0 8 16,0-20 1-16,4-12 5 15,-3-8-13-15,-2-4 6 16,-1-2 1-16,-8 6 3 16,-3 8 7-16,-8 14-14 0,0 7 2 15,-4 11 2 1,0 0-8-16,5 0-8 0,6 0-8 15,7 9 8-15,6 3 7 16,7 4 1-16,7 0 0 16,7-2 1-16,6-1 1 15,0-7 1-15,-1-6 3 16,-8 0-6-16,-7 0 6 16,-4-15-4-16,-10-7 1 15,-6-6 9-15,-5-6-9 16,-10-10 12-16,0-9 8 15,0-1-7-15,-23 0-8 16,-2 6-1-16,3 12 3 16,5 10 2-16,3 15-11 0,9 8 8 15,5 3-9-15,0 0-9 16,0 11 0-16,-4 25-9 16,2 14 16-16,2 8-3 15,0 8 5-15,13-7 0 16,20-1 0-16,10-4 0 15,11-5-3-15,10-5 2 16,12-10-46-16,6-14-16 16,-4-12-20-16,-16-8-26 15,-25 0-39-15,-31-4-48 16,-10-17 54-16,-50-12-280 16</inkml:trace>
  <inkml:trace contextRef="#ctx0" brushRef="#br0" timeOffset="69571.988">6879 2279 192 0,'0'0'234'0,"0"0"-70"16,0 0-40-16,0 0-16 16,0 0 3-16,0 0-25 15,-31-44-52-15,87 35-16 16,23-4-3-16,18 2-3 16,-1-2 7-16,-13 1-11 15,-21 2 12-15,-18-2 8 16,-15 1-4-16,-10-7 24 15,-9-3 1-15,-5-1-4 16,-5-2-12-16,0 3-9 16,0 2 0-16,-5 7-5 0,-3 1-13 15,-4 10 4-15,1 1-10 16,0 0-4-16,-3 0 2 16,2 7-10-16,-2 16 7 15,3 9 0-15,11 2-3 16,0 2 7-1,4 0-3-15,27-4 2 0,5-7-2 16,2-10-6-16,0-6 10 16,-2-7 0-16,-5-2 4 15,-2 0 7 1,-2-13-4-16,-3-8 10 0,-2-8 10 16,3-9-5-16,2-2-1 0,-1-2-13 15,-1 8-6-15,-3 14 7 16,-6 10-9-16,1 10-9 15,1 0 3-15,3 3-5 16,0 18 7-16,0 0 0 16,-3 2 1-16,-3-2 2 15,-1-8-2-15,-3-1 3 16,-7-6-3-16,0-2 5 16,-4-4-2-16,0 0 3 15,0 0 3-15,0 0 11 16,0-10-2-16,0-8-5 15,-15-4-9-15,-3-5-1 16,-5 8 0-16,2 5-7 0,3 8-4 16,-1 6 9-16,4 0-7 15,-5 8-2-15,5 18 6 16,-3 2-2-16,7 2 4 16,6 1 3-16,5-6-7 15,0 0 1-15,20-7-5 16,9-4 4-16,2-5 7 15,0-6 0-15,3-3 8 16,-8 0-2-16,-1-8-1 16,-7-14 7-16,-5-9 0 15,-8-9 8-15,-5-10 7 16,0-12-16-16,-13-8 2 0,-12 0-4 16,-4 7-5-16,4 18 10 15,4 15-8-15,5 16 0 16,7 9 9-16,7 5-14 15,2 0-1-15,0 6-9 16,0 20-13-16,0 11 18 16,4 11 3-16,19 6 1 15,14 2-1-15,17 4 3 16,11-4-4-16,12-10-16 16,8-8-35-16,0-12 5 15,-6-5-12-15,-14-11 8 16,-29-5-1-16,-20-1-36 15,-16 1-54-15,-50-4-30 16,-38-1-117-16</inkml:trace>
  <inkml:trace contextRef="#ctx0" brushRef="#br0" timeOffset="69965.307">4732 3577 576 0,'0'0'121'0,"0"0"-16"0,0 0 10 15,0 0-5-15,0 0-46 16,227-136-24-16,-55 77 2 16,53-3 5-16,45-4-25 15,42-4 2-15,20 0-6 16,3 6-7-16,-13 6-11 16,-40 5 1-16,-45 12 1 15,-52 4 1-15,-47 11-2 16,-51 12-2-16,-34 6-13 15,-35 6-32-15,-18 2-42 0,-38 6-73 16,-51 21-28-16,-53 12-105 16,-51 5-215-1</inkml:trace>
  <inkml:trace contextRef="#ctx0" brushRef="#br0" timeOffset="70311.931">5151 3713 63 0,'0'0'85'16,"0"0"12"-16,0 0 17 15,-117 30 8-15,117-30-23 16,0 0-16-16,21-8-16 0,35-11-10 16,31-12 4-16,42-9 18 15,40-14-4-15,34-10-13 16,42-6-4-16,27-6 0 15,19 2-27-15,13 1-10 16,-24 9 2-16,-25 8-9 16,-51 13 0-16,-50 14-5 15,-40 8-1-15,-37 10 5 16,-27 3-9-16,-19 5-2 16,-20 2-2-16,-9 1-6 15,-2 0-43-15,-11 0-59 16,-24 4-73-16,-15 11 4 0,-12 0-79 15,0-8-248 1</inkml:trace>
  <inkml:trace contextRef="#ctx0" brushRef="#br0" timeOffset="118733.229">22414 16986 750 0,'0'0'88'0,"0"0"-29"0,0 0 35 16,0 0-10-1,0 0-11-15,0 0-37 0,-18-32-21 16,18 32-3-16,-2 0-11 15,-3 10 1-15,1 12-1 16,0 0 0-16,4 4-1 16,0-4 0-16,6 2 0 15,17-2 1-15,-2-4-1 16,6-5 2-16,7-4 0 16,-1-9-1-16,3 0-1 15,4 0 9-15,-2-13-4 16,-3-10 9-16,-1-4 11 15,-7-4 3-15,-5 6-5 16,-9 6-5-16,-3 5 6 16,-8 10-5-16,-2 4-5 15,0 0-9-15,0 0-5 0,0 0-7 16,0 0-5-16,0 18-1 16,2 8 13-16,9 0 1 15,0 2 0-15,2-6-1 16,3 1-3-16,0-5-1 15,-6-9-2-15,0 0-5 16,-4-9 2-16,3 0 9 16,0 0 1-16,5-9 7 15,1-9 0-15,5-5-4 16,-2 5-3-16,0 0 1 16,-4 6-2-16,-6 3 0 15,-1 7-2-15,-3 2 1 16,2 0-6-16,4 0 1 0,1 0 1 15,5 0-6 1,-1 0-9-16,5 11 9 0,0-4 6 16,5-2 3-16,1 0 2 15,-3-5 0-15,0 0 2 16,-6 0 0-16,-1-4 7 16,3-20 2-16,4-6-1 15,4-10 6-15,0-10 1 16,-6-5 0-16,-7-6-1 15,-7-1-1-15,-7 0-2 16,0 8 0-16,0 10-5 16,0 11 1-16,-7 17 5 15,3 10-3-15,2 6-9 0,-1 0-2 16,-4 28-15-16,-4 20 1 16,0 16 14-16,9 11 0 15,2-3-2-15,9-2-7 16,24-12-9-16,7-8-25 15,5-14-9-15,1-13-8 16,-5-11 2-16,-5-11-15 16,-9-1-36-16,-8-1-46 15,-13-22-15-15,-6-3-87 16</inkml:trace>
  <inkml:trace contextRef="#ctx0" brushRef="#br0" timeOffset="118949.166">23040 16924 233 0,'0'0'111'0,"0"0"28"16,0 0 12-16,0 0-97 15,116-62-39-15,-16 34-9 16,14-2 1-16,-5 6-7 16,-25 12 1-16,-26 2-1 15,-24 6-7-15,-18 4-46 16,-12 0-37-16,-4 0-83 15,-4 8-173-15</inkml:trace>
  <inkml:trace contextRef="#ctx0" brushRef="#br0" timeOffset="119323.456">22595 16820 429 0,'0'0'111'15,"0"0"-24"-15,0 0-12 16,0 0-27-16,0 0-21 16,-116-18-7-16,97 32-5 0,9 4-5 15,5 0-3-15,5-4 0 16,0 1 1-16,0-4-1 15,2-3 5-15,14-2 17 16,0-6-8-16,1 0 7 16,1 0 10-16,0 0 26 15,-5-14-3-15,-2-16-9 16,-6-10-8-16,-5-2-22 16,-5 2-9-16,-33 5-7 15,-15 16-6 1,-2 14-1-16,7 5-6 0,17 0-7 15,21 11-31-15,10 19-77 16,12 10-79-16,38-4-77 0</inkml:trace>
  <inkml:trace contextRef="#ctx0" brushRef="#br0" timeOffset="121056.52">24835 16808 163 0,'0'0'251'0,"0"0"-113"15,0 0-11-15,0 0-15 16,0 0-14-16,0 0-25 16,0-36-21-16,0 36-16 15,0 0-18-15,0 4-14 16,12 18-2-16,1 10 9 16,3 4-2-16,-1 0-6 15,-1-2-1-15,-3-2-2 16,0-6 0-16,-2-8 2 15,2-4-2-15,-4-10 1 0,-1 0-1 16,-1-4 2 0,4 0 6-16,0 0 2 0,2-17 10 15,2-6 12-15,-4-7 13 16,1 2-9-16,-8-2-12 16,0 11-7-16,0 6 7 15,-2 9-8-15,0 4-8 16,0 0-8-16,0 0-10 15,4 4-7-15,5 18 1 16,5 2 16-16,1 6 0 16,1-4 0-16,1-2-4 15,2-1-3-15,-2-8-1 16,-1-5 5-16,-5-6 3 16,-5-4 1-16,-1 0 4 15,0 0 5-15,-1-14 7 0,5-16-4 16,-5-2 4-16,4-8-4 15,-4 0-5-15,-2 6-7 16,2 9-1-16,-4 8 0 16,0 9-2-16,0 4-22 15,0 4-25-15,0 0-33 16,0 0-35-16,11 0-51 16,7 12-5-16,7 2 52 15,-1 0-8-15,0 4 5 16,-3-3 68-16,-6-4 22 0,-3-1 34 15,-4-6 3 1,-3 0 23-16,-1-4 55 0,-4 0 30 16,2 0 6-16,3 0-9 15,4-8-18-15,4-7-12 16,1-6-10-16,-1 3-4 16,-5-4-19-16,2 4-4 15,-8-4-3-15,-2 4-6 16,0-1-11-16,0 10-5 15,-12-4-8-15,-7 12-4 16,-6 1-3-16,-4 0-1 16,2 5-1-16,3 18-6 15,4 7 3-15,11 2-1 16,9 0 0-16,0 1 2 16,18 0-3-16,20-11 4 0,7-4 1 15,-3-8 2 1,0-6 1-16,-4-4 0 0,-4 0 2 15,-5-18 4-15,-2-3 1 16,-8-6-1-16,-3-1 1 16,-5-4 8-16,-7 2 6 15,-2 2-2-15,-2 7-5 16,0 12-3-16,0 4-1 16,0 5-5-16,0 0-7 15,0 13-11-15,0 15-8 16,0 12 15-16,6 0 4 15,9 4 0-15,9-4 0 0,8-4 0 16,7-6-4-16,13-12-10 16,2-12-12-16,-6-6-19 15,-6-4-19-15,-15-19-65 16,-15-13-38-16,-12 5 44 16,0-1 52-16,-5 1 24 15,-11 4 6-15,3 1 7 16,-3 0 27-16,3 2 0 15,-5 2 3-15,-4-4 4 16,-2 8 17-16,-3-1 20 16,-4 1 1-16,-3 6 7 15,1 2 9-15,2 2-28 16,4 3-6-16,7 5-15 16,7 0-4-16,3 0-1 15,6 0-2-15,4 0-24 16,0 23-45-16,12 12-21 15,23 4-36-15,11 4-161 0</inkml:trace>
  <inkml:trace contextRef="#ctx0" brushRef="#br0" timeOffset="122404.875">26258 16990 364 0,'0'0'197'0,"0"0"-71"16,0 0-16-16,-70-109-17 0,37 88-37 16,-1-2-21-16,3 16 11 15,4-1-14-15,10 8-13 16,3 0-19-16,8 8 0 16,6 14-7-16,0 5 2 15,2 0-10-15,22-2-11 16,5-2 10-16,0-9-3 15,-2-9 10-15,-3-2 8 16,-4-3 1-16,-1 0 9 16,-9 0 0-16,-3 0 25 15,-7-8 15-15,0 8 7 16,0-4-6-16,0 4-11 16,0 0-14-16,0 0-13 15,0 0-12-15,-2 17-12 16,-9 14 12-16,-1 5 1 0,1 0 2 15,5 0-1 1,-1 0 1-16,0-1 0 0,5 5 5 16,0 6-1-16,2 2-3 15,0 6-1-15,0-6-1 16,-5-3-2-16,-5-18 2 16,-9 0 1-16,-10-14-3 15,-15 0 7-15,-20-11 1 16,-21-2 3-16,-11-11-7 15,5-24-4-15,18-10-4 16,23-5-4-16,28-7 2 16,22-6-6-16,11-3-6 15,50-6-12-15,16 9 10 0,17 5-19 16,1 10 15 0,-1 12 10-16,-11 4 6 0,-10 6 7 15,-11 0 0-15,-15 12 2 16,-15-1 4-16,-10 0-2 15,-11 5 4-15,-5 0 9 16,-4-8 6-16,-2 2 9 16,0-3-11-16,0 1-5 15,0 5 3-15,-8 0 0 16,-1 4-1-16,2 5 1 16,2-5-7-16,3 9 2 15,2 0-4-15,0 0-3 16,0 0-5-16,0 0 1 15,0 0 0-15,0 0-1 0,0 0 1 16,0 0 3-16,0 0-4 16,0 0 2-16,0 0 0 15,0-2 0-15,0 2 2 16,0 0-3-16,0 0 2 16,0 0 1-16,0 0-3 15,0 0 0-15,0 0-2 16,0 0 0-16,0 0-5 15,0 0-5-15,0 15-6 16,0 12 7-16,0 8 9 0,0 0 2 16,0-2-2-1,7-3-1-15,5-5 1 0,-2-6 0 16,-3-5 0-16,0-10-1 16,-2-2 1-16,-1-2 0 15,-2 0 2-15,0 0 1 16,7 0 5-16,3 0-4 15,3-6 0-15,3-2-3 16,-3 2-1-16,1 2-1 16,1 4-5-16,6 0 0 15,2 0 1-15,-1 0 2 16,0 10 1-16,-1-2 2 16,-1-2-3-16,5 3 3 15,2-7 0-15,2-2 1 16,0 0 2-16,-4 0-1 0,-3-2 3 15,-1-17 1 1,-5-10 2-16,-3-4-2 0,-9-11 3 16,-6-6 3-16,0-5-4 15,0-2 1-15,-10 8 1 16,-6 10-3-16,3 10 0 16,4 16 1-16,2 10-1 15,3 3-6-15,1 0-1 16,-3 16-13-16,-5 24-7 15,-3 14 19-15,5 13 0 16,9 1-3-16,0-6-16 16,23-4-21-16,17-8-20 15,5-16-27-15,-1-11-20 0,-2-10-35 16,-8-9 6-16,-15-4 33 16,-7 0-21-16,-12-8-10 15,0-9-140-15</inkml:trace>
  <inkml:trace contextRef="#ctx0" brushRef="#br0" timeOffset="122560.078">26740 16820 78 0,'0'0'92'0,"0"0"-24"15,0 0 50-15,0 0 27 16,0 0-74-16,0 0-71 0,12-98 0 16,32 89 0-1,6 5 9-15,-2 4-9 0,0 0-1 16,-15 4-35-16,-18 10-144 15</inkml:trace>
  <inkml:trace contextRef="#ctx0" brushRef="#br0" timeOffset="123108.224">25446 16804 29 0,'0'0'135'0,"0"0"-33"16,0 0 10-16,0 0-11 15,0 0-44-15,0 0-14 16,29-82-6-16,-29 73-8 16,0 1 5-16,0 2-11 15,-4 3-3-15,-5 3-13 16,3 0-7-16,-2 0 1 0,4-4-1 15,2 4 1 1,0 0 2-16,2 0 1 0,0 0-2 16,0 0 4-16,0 0-4 15,0 0 3-15,0 0 0 16,0 0 5-16,0 0 1 16,0 0-4-16,0 0-2 15,0 0-1-15,0 0-2 16,0-5 1-16,0 1-3 15,0 2-3-15,-3-2-31 16,-1 0 10-16,2 4-9 16,2 0-22-16,0 0-54 0,0 0-148 15</inkml:trace>
  <inkml:trace contextRef="#ctx0" brushRef="#br0" timeOffset="123653.27">25637 16554 159 0,'0'0'191'15,"0"0"-69"-15,0 0-20 0,0 0-37 16,0 0-18-16,0 0-16 15,-2-48 13-15,0 48 1 16,2-2-6-16,0 2-6 16,0 0-1-16,0 0-11 15,0 0-13-15,-2 0-8 16,0 0 0-16,2 0-8 16,-7 0 7-16,-1 0 1 15,-2 0-1-15,4 2 2 16,3 1-2-16,3-3-2 15,0 0 1-15,0 3-1 16,0-3 0-16,0 0-5 0,9 0 8 16,11 0 7-1,1 0 0-15,-2 0-1 0,0-3 2 16,-9-7 3-16,2 0 6 16,-3-2-6-16,-7-6 9 15,-2-4 9-15,0-4-10 16,-2 2-6-16,-14 5 1 15,-4 2-3-15,4 9-10 16,5 3 0-16,1 5-1 16,2 0-3-16,2 0-14 15,3 9-34-15,3 12-43 16,0 4-15-16,0 5-28 16,25 2-13-16,13 0-62 15,9-2-94-15</inkml:trace>
  <inkml:trace contextRef="#ctx0" brushRef="#br0" timeOffset="124364.185">27607 16677 137 0,'0'0'193'0,"0"0"-158"15,0 0-23-15,0 0 17 16,0 0 15-16,0 0-3 0,-26-4-8 15,26 4 5 1,0 0 4-16,0 0-24 0,11 0 18 16,2 0 27-16,-1-4-9 15,-6 4-11-15,1 0 1 16,-7-6 0-16,0 6 4 16,0-8-4-16,0-1-18 15,0 0-17-15,0-3-5 16,-9 2-4-16,-7 0-3 15,5 6 0-15,3 1-12 16,3 3-43-16,2 0-21 16,3 0-38-16,0 8-49 15,0 11-38-15,0 4-188 16</inkml:trace>
  <inkml:trace contextRef="#ctx0" brushRef="#br0" timeOffset="124561.066">27732 17070 239 0,'0'0'108'16,"0"0"51"-16,0 0-2 16,0 0-48-16,-158 139-25 15,103-99-24-15,-1-4-38 16,0 0-22-16,-4-6-10 15,-3-8-169-15,-3-8-352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10:13.612"/>
    </inkml:context>
    <inkml:brush xml:id="br0">
      <inkml:brushProperty name="width" value="0.05292" units="cm"/>
      <inkml:brushProperty name="height" value="0.05292" units="cm"/>
      <inkml:brushProperty name="color" value="#FF0000"/>
    </inkml:brush>
  </inkml:definitions>
  <inkml:trace contextRef="#ctx0" brushRef="#br0">20681 12464 274 0,'0'0'95'0,"0"0"-95"0,0 0-170 16</inkml:trace>
  <inkml:trace contextRef="#ctx0" brushRef="#br0" timeOffset="-214001.203">14132 4760 214 0,'0'0'131'0,"0"0"-22"0,0 0 2 16,0 0-27-16,0 0-22 15,0 0-33-15,-47-36-25 16,38 36-4-16,-1 16-4 15,0 3 4-15,3 0 12 16,7-6-7-16,0-1 1 16,7-5 36-16,18-3-12 15,6-4 14-15,2 0 15 16,-6 0-7-16,-7 0-15 16,-11-3-11-16,-9-4 1 15,0 0 4-15,0-4-20 16,0 1-11-16,-4 0-2 15,-5 4-13-15,5 6-33 16,-1 0-20-16,5 0-29 0,-5 1-37 16,-1 26-58-16,-3 9 46 15,-3 13-115-15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14:14.410"/>
    </inkml:context>
    <inkml:brush xml:id="br0">
      <inkml:brushProperty name="width" value="0.05292" units="cm"/>
      <inkml:brushProperty name="height" value="0.05292" units="cm"/>
      <inkml:brushProperty name="color" value="#FF0000"/>
    </inkml:brush>
  </inkml:definitions>
  <inkml:trace contextRef="#ctx0" brushRef="#br0">12724 4841 440 0,'0'0'268'15,"0"0"-142"-15,0 0-11 16,0 0-2-16,0 0-32 15,0 0-19-15,0 0-12 16,0 0-15-16,-33-82-13 16,17 82-12-16,-4 0-4 0,-3 0-5 15,1 5 2-15,-4 17-3 16,3 6 0-16,1 9 0 16,7 10 0-16,7 8 0 15,8 3 1 1,0 0-1-16,12-10 2 0,15-8-1 15,11-12-2-15,10-10 1 16,14-10-3-16,15-8 3 16,3 0 4-16,-4-18 0 15,-12-8 10-15,-14-5 5 16,-17-2 20-16,-11-7 8 16,-11-6-5-16,-11-6 0 15,0 0-12-15,-14 3-13 16,-21 8 1-16,-9 6-14 15,-10 11-1-15,-4 7-3 0,0 6-1 16,0 9 1 0,7 2-5-16,0 0-2 0,2 0 7 15,4 8-29-15,7 7-24 16,12-2-12-16,11 1-53 16,11 6-52-16,4 4-126 15,21 4-28-15,26 2-170 16</inkml:trace>
  <inkml:trace contextRef="#ctx0" brushRef="#br0" timeOffset="389.986">14388 4638 650 0,'0'0'239'16,"0"0"-68"-16,0 0-37 0,0 0-22 15,0 0-9-15,0 0-40 16,0-46-32-16,0 58-13 16,0 20-18-16,0 10 16 15,0 2 3-15,0-5-10 16,0 1 6-16,0-5-15 16,4 2-1-16,1-1-49 15,-5 2-67-15,0 1-79 16,-22-2-223-16</inkml:trace>
  <inkml:trace contextRef="#ctx0" brushRef="#br0" timeOffset="5729.824">25016 4991 360 0</inkml:trace>
  <inkml:trace contextRef="#ctx0" brushRef="#br0" timeOffset="14738.772">28728 4225 128 0,'0'0'398'0,"0"0"-324"0,0 0 8 16,0 0 21-16,0 0-13 16,0 0-45-16,3-12-26 15,-3 12-17-15,0 0-2 16,0 0-1-16,0 0-2 16,0 6 3-16,0-2 0 15,0 0 1-15,0-4 0 16,0 2 0-16,0-2-1 15,0 0-2-15,2 0 2 16,2 0-2-16,2 2-2 16,8 3 1-16,2 1 2 15,4 7-28-15,2-1-35 16,2 6-34-16,3 0-15 16,-2 2-38-16,-3-2-10 15</inkml:trace>
  <inkml:trace contextRef="#ctx0" brushRef="#br0" timeOffset="57576.643">20233 14189 568 0,'0'0'98'0,"0"0"11"16,-119 16 4-16,53-5-5 15,-19-2-33-15,-15 1-23 16,-12-4-2-16,-13 0-16 16,-6-1-11-16,-4 1-6 15,2 0-13-15,18-1 2 16,19 1 3-16,22 2-4 16,19 0 2-16,10 0-7 15,6 2 0-15,-2-3-1 16,-1 2-1-16,-1-1 1 0,1 0 0 15,6 0 1 1,7 2 0-16,5-1 1 0,6 5 0 16,2 3 8-16,-1 10-2 15,-3 11 15-15,2 14 6 16,2 8-6-16,2 8 2 16,4 6 3-16,1 9 0 15,5 9 7-15,2 12 3 16,-2 10 1-16,4 2-7 15,0-2-12-15,0-11-3 16,0-7-2-16,0-13-11 16,8-11 6-16,-2-13-2 15,-1-15-1-15,-1-13 1 0,-2-8-3 16,0-6 1 0,0-5-4-16,4-1-1 0,-4-4 3 15,0-1-2-15,2-2-1 16,-1 0 0-16,1-4-3 15,0 2 1-15,5 1-4 16,3 2 3-16,12-1 0 16,12 0 5-16,12 1-2 15,24-4 0-15,14 4 2 16,24-1-6-16,21-4 3 16,12 0-4-16,11 0 2 15,6 0-4-15,8 0-4 16,-4-4 4-16,-1 2 4 15,-7-1 3-15,-5 3 0 0,1 0 1 16,-3 0 3-16,1 0-4 16,-1-1 0-16,-7-4 0 15,-6 1 3-15,-7-4-5 16,-12-2 2-16,-11-1 0 16,-12-4 3-16,-3 1-2 15,-6 0 1-15,-2-2 0 16,-8 6 0-16,-4 0 0 15,-7 2-2-15,2-1 0 16,-4 0 3-16,5 1-3 16,-7 4 1-16,0-2-1 15,-3 2-1-15,-3-6 1 16,4 3 0-16,-2-4-2 16,-4 3 1-16,-6-4-1 15,-11 1 2-15,-5 4 2 16,-14 1 0-1,-8 2 4-15,-6 0 0 0,-2-2-2 16,0 0 9-16,3 0-11 16,-1-2 3-16,0 4-1 0,0-2-3 15,0-8-1-15,3 0 0 16,-2-7 3-16,-1-2-3 16,-2-12 2-16,0-5-4 15,0-6 2-15,0-16 0 16,-16-4-1-16,1-10 1 15,-6-13-2-15,1-5 2 16,-2-2-8-16,4 4 4 0,1 2 0 16,1 1 3-16,5-5-2 15,1-4-5-15,6 4 3 16,4 5 4-16,0 14-8 16,0 2 9-16,0 19-1 15,0 12 1-15,0 14 0 16,-4 10 0-16,-1 3 1 15,1 8-1-15,2 2 2 16,0 4-2-16,2-2 0 16,-2 2-2-16,-15-2 0 15,-18-1-6-15,-34-2-1 16,-47 2 8-16,-33-4-2 16,-30 0 3-16,-19-6 0 0,-11 0-4 15,-24 3 4 1,-16 2-9-16,-22 9 1 0,-24 0 0 15,-12 9-14-15,-9 18-14 16,13 11-12-16,26 6-31 16,45 1-24-16,55-1-63 15,61-12-143-15,60-14-344 16</inkml:trace>
  <inkml:trace contextRef="#ctx0" brushRef="#br0" timeOffset="147069.935">7999 16504 800 0,'0'0'167'0,"0"0"-100"15,0 0 28-15,0 0 2 16,0 0-35-16,0 0-18 16,-63 119 8-16,30-46 9 0,4 7-20 15,8-4-11-15,8 1 0 16,13-16-23-16,0-3 0 16,24-14-6-16,19-7 0 15,15-15-2-15,11-12-4 16,4-10-4-16,8-14-3 15,-2-31-8-15,-2-9-5 16,-13-4-14-16,-20-3-33 16,-21-2-22-16,-23 1-59 15,-7 4-116-15,-37 8-124 16</inkml:trace>
  <inkml:trace contextRef="#ctx0" brushRef="#br0" timeOffset="147420.878">7769 16477 473 0,'0'0'158'0,"0"0"-85"16,0 0-32-16,0 0-21 15,78-139-9-15,11 107-7 16,11 2 11-16,-4 16-8 16,-16 10-7-16,-27 4-2 15,-22 26-69-15,-19 23-43 16,-12 15 27-16,-9 7-1 15,-27 9-33-15,-8-5-24 16,-3-6 28-16,5-15 109 16,8-14 8-16,12-14 102 0,13-12 42 15,9-10-24-15,0-4-9 16,0 0 0-16,0 0-25 16,5 0-33-16,26 0-40 15,16 0 29-15,15 0-8 16,11 0-26-16,10-8-8 15,1 2 0-15,3-8-39 16,2-2-66-16,-10 2-118 16,-15 4-129-16</inkml:trace>
  <inkml:trace contextRef="#ctx0" brushRef="#br0" timeOffset="149023.109">8952 16736 481 0,'0'0'198'0,"0"0"-58"16,0 0 5-16,0 0-20 16,0 0-50-16,0 0-28 15,-125-73-4-15,103 73-18 16,-3 0-12-16,0 23-13 16,4 13-2-16,3 5 1 15,9 8-1-15,9-5-6 16,0-4-15-16,19-12 0 0,10-6 1 15,5-14 8 1,2-8-2-16,4-4 16 0,2-28 3 16,1-7 1-1,-7-10 7-15,-7-5 10 0,-10-9 9 16,-3-13 5-16,-5-5-3 16,-9-8-2-16,-2 1 2 15,0 20-7-15,0 15 5 16,0 29 1-16,0 20 1 15,-2 4-4-15,0 0-18 16,-3 0-10-16,1 41-11 16,-2 17 1-16,-4 28 10 15,8 3 1-15,2-10 0 16,0-11-2-16,20-20-6 16,9-16-7-16,5-17 3 0,5-7-1 15,13-8 9-15,6 0-1 16,2-23 1-16,-2 1 1 15,-16-6-5-15,-11-2 7 16,-8-6 3-16,-12 0-1 16,-7-4 1-16,-4 7 5 15,0 4-5-15,-19 11 10 16,-8 8-4-16,-2 10 2 16,-2 0-11-16,-1 6-7 15,3 20-3-15,7 5 0 16,13 6-13-16,9-3 5 15,2-2-28-15,25-10 5 16,0-8 20-16,-1-6 0 16,1-8 14-16,-2 0 7 0,-3 0 3 15,-2-8 1-15,-7-1 3 16,-6 0-2-16,-3 1 14 16,-4 6-3-16,0 2 11 15,0 0-1-15,0 0-22 16,0 0-4-16,-2 23-18 15,-15 8 18-15,-6 14 9 16,1 1-4-16,-1 6 6 16,6 9-8-16,6 16 0 15,6 13 11-15,5 9 20 16,0 8-16-16,16-5-2 16,13 1-7-16,4-4 10 15,3-5-9-15,-3 2-7 0,-4-6 1 16,-4-3 1-16,-7-21-4 15,-11-22 2-15,-7-23-3 16,-12-10 0-16,-39-11-2 16,-29 0 0-16,-27-32-19 15,-21-30-4-15,-1-19 5 16,16-3 10-16,22-6 0 16,33 2 9-16,31 1-1 15,23-2-14-15,4 0-2 16,29 5-17-16,19 4 10 15,14-1 11-15,8 5-8 16,1-4-2-16,0 8 10 16,-4 6 14-16,-7 16 0 15,-6 10 0-15,-7 8 0 0,-5 1 1 16,-6 9 2-16,-3-4-3 16,-6 6 8-16,-5 4-3 15,-11 6 9-15,-7 2-1 16,-1 2-2-16,-3 2 8 15,0-3-5-15,0 1 3 16,0 1 0-16,0 1-9 16,0 0-1-16,0 0-1 15,0 4-6-15,0 0 5 16,0 0-5-16,0 0 1 16,0 0-2-16,0 0-2 15,0 0 1-15,-5 0-8 16,-3 17-3-16,-8 14 8 0,3 13 1 15,4 6 4-15,9 3-1 16,0-3-3-16,15 0 2 16,16-10-9-16,10-6-2 15,5-16 9-15,4-7-2 16,2-11 6-16,-2-5 1 16,-8-23 3-16,-1-12 3 15,-12-4-3-15,-6-6 1 16,-7-7 2-16,-11 3-3 15,-5-4 4-15,0 8-1 16,-5 13 1-16,-13 16 10 16,7 9-3-16,3 12-6 15,4 0-9-15,-4 0-4 0,-3 31-18 16,-3 8 16-16,8 5-1 16,6 2-3-16,0-6-2 15,25 0 5-15,10-4 1 16,8 5-4-16,-1-5 8 15,2 4 1-15,-5-6-5 16,-8-5 5-16,-12-4-4 16,-5-11 1-16,-12-2 2 15,-2-2-5-15,-4 0 7 16,-27 2 0-16,-10-1 4 16,-14-8-3-16,-7-3-1 15,0 0-16-15,-4-3-40 16,18-20-38-16,21-1-45 0,25-12-96 15,6-4-181-15</inkml:trace>
  <inkml:trace contextRef="#ctx0" brushRef="#br0" timeOffset="149534.897">10389 16681 599 0,'0'0'219'0,"0"0"-109"0,0 0 34 16,0 0-43-16,0 0-62 15,0 0-38-15,16 0-1 16,37-4 17-16,16 0-2 16,7-4-5-16,-7 2-2 15,-9-2-4-15,-7 5-3 16,-12-3 3-16,-8 1-4 15,-13 1 5-15,-8 4-5 16,-10-4 4-16,-2-2 9 16,0-6-2-16,-8-6-1 15,-15-4-10-15,-11 0 0 16,-6 2 0-16,-5-3 0 16,6 8 2-16,10 5 8 0,12 2-1 15,11 3 1-15,6 5-10 16,0 0-2-16,4 0-3 15,32 0-14-15,15 13 19 16,10 5 5-16,-3 0-4 16,-10 4 1-16,-7 0-2 15,-12 4 1-15,-3 6 3 16,-4 0 4-16,-6 0 4 16,-7 3 0-16,-9-4-12 15,0 6 1-15,-35 3-2 16,-15-6-20-16,-10 2-50 15,0-1-86-15,4-8-126 16,14-4-204-16</inkml:trace>
  <inkml:trace contextRef="#ctx0" brushRef="#br0" timeOffset="150241.855">11844 16704 274 0,'0'0'389'0,"0"0"-264"0,0 0 20 16,0 0 2-16,0 0-42 16,0 0-34-16,-7-35-22 15,7 35-8-15,0 0-16 16,0 8-12-16,2 24-4 15,8 17 35-15,3 5 2 16,1 0-16-16,1-2-12 16,1-6-2-16,1-6-11 15,1-10-2-15,-5-12 4 16,-1-8-6-16,-6-10 1 16,-1 0 2-16,1 0 4 15,10-24 23-15,18-24 7 0,12-24-17 16,8-16-13-16,-1 4-7 15,-9 3 5-15,-8 14-4 16,-9 17-1-16,-11 19 1 16,-12 18-2-16,-4 8-16 15,0 5-30-15,0 0-41 16,0 0-27-16,4 7-31 16,7 8-72-16,8-1 2 15,3 7-45-15,-5-2-263 16</inkml:trace>
  <inkml:trace contextRef="#ctx0" brushRef="#br0" timeOffset="150610.878">12551 16352 415 0,'0'0'164'0,"0"0"-63"16,21-122 13-16,-14 96 8 16,-4 12 10-16,-3 3-27 15,0 5-26-15,0 1-11 16,0 5-11-16,0 0-10 16,0 0-2-16,-5 0-18 15,-13 26-14-15,-6 30-2 0,-8 24-4 16,1 21 12-16,11 7 3 15,13-1-4-15,7 9-4 16,14 1-10-16,26-6-2 16,9-9-2-16,4-21-7 15,5-23-25-15,-4-18-36 16,-6-22-39-16,2-18-5 16,-6-8-43-16,-1-28-141 15,-10-12-512-15</inkml:trace>
  <inkml:trace contextRef="#ctx0" brushRef="#br0" timeOffset="151012.885">13069 16487 608 0,'0'0'144'0,"0"0"-4"16,0 0 54-16,0 0-67 15,0 0-50-15,0 0-40 16,-6-46-8-16,6 46-7 16,2 18-18-16,18 12 20 15,5 16 21-15,-2 8-17 0,2 8 2 16,-4 0-9 0,-4 9-4-16,-1-3-7 0,-3-10-4 15,3-10 0 1,-1-16-3-16,-1-18-3 0,1-14 2 15,-1 0-1-15,13-6 9 16,8-32 18-16,7-16 2 16,1-15-7-16,-7-5-12 15,-5-6-8-15,-6-5 1 16,-4-7-4-16,-3 4-16 16,-7 21-35-16,-4 27-35 15,-4 22-28-15,-3 18-28 16,0 31-118-16,0 24-144 15,0 15-178-15</inkml:trace>
  <inkml:trace contextRef="#ctx0" brushRef="#br0" timeOffset="151236.94">13807 16642 768 0,'0'0'188'15,"0"0"-50"-15,0 0-29 16,0 0-54-16,0 0-38 16,120-77-17-16,-64 68 3 15,2 9-6-15,-10 0-3 16,-5 0-21-16,-7 0-66 0,-7 9-98 16,-2-7-49-1,-5-2-292-15</inkml:trace>
  <inkml:trace contextRef="#ctx0" brushRef="#br0" timeOffset="151471.032">14444 16371 191 0,'0'0'569'16,"0"0"-431"-16,0 0 36 16,0 0-26-16,0 0-55 15,0 0-59-15,0-50-11 16,2 76-2-16,9 6 14 15,-1 12 1-15,-8 6-14 16,-2 4-8-16,0 2-10 0,-16 3-4 16,1-5 0-16,8-4-46 15,7-3-19-15,9-10-71 16,28-15-75-16,9-8-52 16,6-10-72-16</inkml:trace>
  <inkml:trace contextRef="#ctx0" brushRef="#br0" timeOffset="151756.894">14593 16048 435 0,'0'0'231'0,"0"0"-87"0,0 0 7 15,0 0-13-15,0 0-50 16,0 0-29-16,119 62 34 16,-67 14-17-16,0 22-28 15,-14 9-9-15,-16 6-14 16,-13-11-6-16,-9-4-9 16,-20-12-10-16,-29-2 0 15,-20-8-42-15,-20 4-35 16,-18 1-78-16,0-5-200 15</inkml:trace>
  <inkml:trace contextRef="#ctx0" brushRef="#br0" timeOffset="153540.08">15701 16615 437 0,'0'0'188'0,"0"0"-97"16,0 0 26-16,0 0 19 15,0 0-12-15,0 0-52 16,-79 0-26-16,79-4-1 16,0 4-24-16,5-6-11 15,31-1-1-15,27-6 0 16,21-1 3-16,11-3 0 16,-6 2-12-16,-17 1 6 15,-30 10-5-15,-19 0-1 16,-19 4 6-16,-4 0-6 15,0 0 5-15,0 0-4 0,-2-5 5 16,-18-3 0 0,-7 3-6-16,-4-7 0 0,2 6-2 15,3-7 4-15,-1 4-1 16,2-1-1-16,3 2 2 16,4 0-2-16,7 2 0 15,6 2 0-15,5-1 0 16,0 2-1-16,0 3-5 15,0 0-3-15,0 0-2 16,0 0 1-16,0 0-3 16,11 8 5-16,9 10 7 15,9 8 2-15,5 6 4 16,6 0 1-16,3 2-1 16,-1-6 5-16,-7-2-6 15,-6-3-4-15,-9-6 1 0,-13 1-1 16,-7 9-8-16,0-8-58 15,-23 4-56-15,-6-6-79 16,6-4-24-16,9-9-138 16</inkml:trace>
  <inkml:trace contextRef="#ctx0" brushRef="#br0" timeOffset="153903.185">16551 16521 180 0,'0'0'388'0,"0"0"-227"0,0 0-42 15,0 0 26 1,0 0-21-16,0 0-53 0,6-36-32 16,-6 36-16-16,8 0-10 15,5 19-8-15,5 4 10 16,7 15 3-16,-3-2 3 16,-2 0-10-16,-4-4-3 15,-5-5-6-15,-5-5 4 16,1-14 1-16,-2-3 0 15,-3-5 10-15,1 0 12 16,-3 0 22-16,6-9 17 16,5-17-6-16,5-19-29 15,3-5-25-15,0-8-1 16,1 0 5-16,-3 0-11 16,-3 14-2-16,-1 8 0 0,1 13-47 15,-1 16-47 1,5 1-26-16,2 6-23 0,6 0-57 15,3 0-79-15,-2 13-111 16</inkml:trace>
  <inkml:trace contextRef="#ctx0" brushRef="#br0" timeOffset="154218.863">17176 16160 419 0,'0'0'176'0,"0"0"-69"15,0 0 1-15,0 0 12 0,0 0-23 16,0 0-51-16,-31-62-28 16,56 62-10-16,8 0 2 15,0 12 12-15,-6 9-9 16,-10 4-5-16,-15 9 1 16,-2 2-8-16,-17 9 3 15,-19-5 6-15,-2-4 4 16,9-9 8-16,10-13-4 15,11-5-4-15,8-1-14 16,0-4-4-16,5-2 4 16,29 2-1-16,16-4-17 15,22 0-19-15,6-6-65 16,-7-2-96-16,-20 8-38 16,-17 0-119-16</inkml:trace>
  <inkml:trace contextRef="#ctx0" brushRef="#br0" timeOffset="154380.711">17602 16506 363 0,'0'0'230'15,"0"0"-62"-15,0 0-12 16,0 0-44-16,0 0-84 16,0 0-16-16,158-15-12 15,-110 13-17-15,-10 0-158 16,-9 2-103-16,-7 0-289 0</inkml:trace>
  <inkml:trace contextRef="#ctx0" brushRef="#br0" timeOffset="154722.125">18062 16317 623 0,'0'0'155'0,"0"0"-45"15,0 0 57-15,0 0-47 16,0 0-58-16,0 0-34 15,-19-24-11-15,19 55-10 16,8 13 15-16,3 6-1 16,-1 5-1-16,-4-7-7 15,-4-2 1-15,0-8-2 16,1-16-12-16,-1-7 6 16,2-11 5-16,1-4 10 0,0 0 18 15,10 0-7-15,12-27-4 16,8-13 18-16,10-12-20 15,-3-13-1-15,-4-9-8 16,-5 3-11-16,-4 4-2 16,-6 17-4-16,-5 23-14 15,-7 10-33-15,-9 15-41 16,2 2-47-16,-4 6-107 16,0 20-212-16</inkml:trace>
  <inkml:trace contextRef="#ctx0" brushRef="#br0" timeOffset="158676.822">13417 17967 24 0,'0'0'190'0,"0"0"-111"16,0 0 13-16,0 0 17 15,0 0 1-15,0 0-6 16,0 0-3-16,0 0 0 16,-24-62 22-16,17 45-30 15,-5 8-34-15,6 0-7 0,6 9-6 16,-4 0 0-16,4 0 0 15,-3 0-12-15,1 0-8 16,2 0-6-16,-4 9-13 16,-6 37-6-16,-5 24 5 15,-1 18-3 1,7 6 3-16,9-8-6 0,0-10 0 16,32-13 0-16,10-11 0 15,9-20 0-15,3-18-1 16,4-14-2-16,0-2 1 15,-3-40 4-15,-1-16 5 16,-9-14 0-16,-10-5-5 16,-15-9 6-16,-13-2-5 15,-7 4 2-15,-9 4 1 16,-23 11-5-16,-7 11 0 0,-11 18-1 16,-5 14-7-1,-7 16-8-15,2 6-16 0,4 4-6 16,8 0-13-16,15 27-29 15,14 10-23-15,9 15-41 16,10 11-65-16,10 1-33 16,23-6-229-16</inkml:trace>
  <inkml:trace contextRef="#ctx0" brushRef="#br0" timeOffset="158984.943">13931 17473 145 0,'0'0'367'0,"0"0"-265"15,0 0-7-15,-46-117 21 16,42 109 7-16,-1 3-21 16,5 5-27-16,-3 0-33 15,1 8-36-15,-4 34-4 16,-1 24 19-16,3 18 15 15,4 10-8-15,0 9-9 16,31 9-4-16,13 9-9 16,14-1-5-16,11-4-1 15,5-21-11-15,-3-23-11 16,-6-28-18-16,-7-18-17 16,-5-18-21-16,-2-8-65 0,-4-18-22 15,-3-16-172-15</inkml:trace>
  <inkml:trace contextRef="#ctx0" brushRef="#br0" timeOffset="159362.719">14533 17874 500 0,'0'0'192'15,"0"0"-137"-15,0 0 28 0,0 0 36 16,0 0-61-1,0 0-43-15,-20-22 7 0,40 34 38 16,9 12-11-16,0 15-15 16,5 2-8-16,1 22-4 15,-2-1-10-15,3 0-6 16,-1-4-3-16,-3-17-3 16,-1-14 3-16,-4-10 0 15,-9-11-1-15,-7-6 3 16,-2-4 6-16,0-33 30 15,-3-17 10-15,1-18-23 16,-5-9-13-16,-2 6 4 16,0 0-17-16,0 17 1 15,-6 12-3-15,-3 17-1 16,0 10-7-16,4 15-49 0,5 4-50 16,0 0-109-16,0 4-163 15,0 15-242-15</inkml:trace>
  <inkml:trace contextRef="#ctx0" brushRef="#br0" timeOffset="159693.825">15019 17481 453 0,'0'0'94'16,"0"0"1"-16,0 0 18 0,0 0-74 15,0 0-35-15,0 0 6 16,102-39 17-16,-60 39 6 16,-5 13-4-16,-6 13-1 15,-12 15 18-15,-7 3 0 16,-12 6-2-16,0 2 6 16,-16-2-12-16,-9-1-12 15,6-8 1-15,3-11-21 16,16-1-3-16,0-8-3 15,11-8-14-15,32-9 2 16,13-4-6-16,15-13 2 16,2-9-21-16,-6 4-48 15,-16 8-76-15,-16 10-178 16</inkml:trace>
  <inkml:trace contextRef="#ctx0" brushRef="#br0" timeOffset="159927.869">15647 18065 414 0,'0'0'384'16,"0"0"-288"-16,0 0-64 16,0 0 24-16,0 0 12 15,127-60-23-15,-84 54-10 0,-3 6-15 16,-5 0-15-16,-1 0-4 15,-5 0-1-15,-2 0-5 16,-1 0-49-16,-1 0-108 16,4 0-108-16</inkml:trace>
  <inkml:trace contextRef="#ctx0" brushRef="#br0" timeOffset="160309.269">16227 17827 695 0,'0'0'103'0,"0"0"9"15,0 0-13-15,0 0-41 16,0 0-9-16,0 0 29 0,37 61-11 16,-18-22-27-1,-2-1-8-15,-3 2-4 0,-1 0-10 16,-3-2 3-16,2-6-6 15,1-10 2-15,-1 0 0 16,-1-12-10-16,-5-6 9 16,1-4-1-16,-4 0 4 15,1-4 25-15,5-28 20 16,1-12-7-16,4-18-44 16,-1-1-10-16,3 1 7 15,-5 8-10-15,2 10-2 16,-1 9 2-16,-3 16-10 15,-3 5-24-15,-2 14-30 16,0 0-24-16,-2 0-30 0,4 0-53 16,1 0-104-16,-1 10-95 15</inkml:trace>
  <inkml:trace contextRef="#ctx0" brushRef="#br0" timeOffset="160612.912">16460 17339 116 0,'0'0'543'0,"0"0"-411"16,0 0 13 0,0 0 13-16,0 0-68 0,0 0-71 15,-9-62-19-15,57 96 22 16,20 11 38-16,13 18 8 15,-3 13-30-15,-5 9-7 16,-20 5-17-16,-12 7 0 16,-21 3-8-16,-18-8-2 15,-2-2 5-15,-20-2 1 16,-25-5-2-16,-15-3-8 16,-13-1-37-16,-12-12-80 15,-2-16-144-15,14-22-359 16</inkml:trace>
  <inkml:trace contextRef="#ctx0" brushRef="#br0" timeOffset="161576.624">17347 17892 666 0,'0'0'172'16,"0"0"-113"-16,0 0 21 15,0 0 23-15,0 0-32 16,0 0-48-16,0 0-10 16,-56-25 8-16,76 19 1 15,26-3-9-15,20-1 5 16,21-2-2-16,9-1-7 15,6 4-9-15,-2 3 0 16,-4 6-15-16,-11 0-54 16,-16 0-40-16,-18 0-20 15,-13 0-18-15,-16 0-77 16,-17 0-134-16</inkml:trace>
  <inkml:trace contextRef="#ctx0" brushRef="#br0" timeOffset="162106.86">17760 18056 370 0,'0'0'162'0,"0"0"-79"15,0 0 4-15,0 0-31 16,0 0-37-16,0 0-13 16,79-21 0-16,-23 11-1 15,9-3-2-15,4 0-3 16,3 1 0-16,3-2 0 15,-3-4-1-15,-13 0 0 16,-9-5-17-16,-13 6-19 16,-12-10-3-16,-3-1-3 0,-9-6-10 15,-6 2 7-15,-7-4 6 16,0 0 36-16,-2-4 4 16,-20 5 7-16,-3-1-1 15,-1 1 11-15,-3 3 21 16,-3 5 0-16,-1 1 0 15,0 2 1-15,1 8 4 16,3 2 14-16,7 4-10 16,2 2-16-16,7 5 27 15,6-2-1-15,5 4-15 16,2 1-20-16,0 0-22 16,9 6-3-16,22 19 3 15,16 15 24-15,13 10 4 0,7 3-10 16,2-3-1-16,2 4 2 15,-5 2-4-15,0 2 0 16,-11 6-2-16,-14-1-5 16,-20 3-8-16,-16-4 0 15,-5-3-1-15,-49-2-14 16,-18 5-44-16,-13-7-35 16,4-7-42-16,18-10-75 15,21-16-262-15</inkml:trace>
  <inkml:trace contextRef="#ctx0" brushRef="#br0" timeOffset="163347.084">19705 17637 568 0,'0'0'143'0,"0"0"-50"16,0 0 31-16,0 0 27 16,0 0-53-16,0 0-43 15,-106-65-15-15,91 65 6 16,-5 0-17-16,-2 8-7 16,-7 18-2-16,0 14 2 0,0 10 6 15,5 8-10 1,10 17-11-16,11 7 1 0,3 2-7 15,12 4 2-15,24-9-1 16,8-19-2-16,7-20 4 16,7-22-4-16,5-18 0 15,4-8 6-15,4-33 1 16,0-17 3-16,-6-17 0 16,-5-6 9-16,-11-7 3 15,-16 1-6-15,-15 3 0 16,-18 0-3-16,-4 8-12 15,-43 9-1-15,-18 22-3 0,-19 14-9 16,-3 13-14-16,7 12-7 16,15 6-12-16,25 0-7 15,18 14-44-15,17 18-56 16,5 8-85-16,15 1 22 16,28-1-135-16</inkml:trace>
  <inkml:trace contextRef="#ctx0" brushRef="#br0" timeOffset="163732.236">20259 17142 292 0,'0'0'332'0,"0"0"-216"16,0 0-2-16,-29-116 21 15,23 102-11-15,-1 6-27 16,2 2-26-16,1 6-2 16,2 0-20-16,-5 0-31 15,-3 28-5-15,-9 25 2 16,-5 15 16-16,1 16 6 16,8 6-13-16,8 2-5 15,5 3 3-15,2 3-11 16,0-4 2-16,0 0-4 15,0-1-9-15,11-3 0 16,18 4-3-16,9-2-5 0,7-10-2 16,3-15-23-16,2-21-37 15,0-21-12-15,13-16-19 16,11-9-17-16,3-9-26 16,-3-26-82-16,-18-11-175 15</inkml:trace>
  <inkml:trace contextRef="#ctx0" brushRef="#br0" timeOffset="164153.837">20576 17642 422 0,'0'0'201'0,"0"0"-72"15,0 0-7-15,0 0 22 16,0 0-47-16,0 0-23 15,2-49-12-15,-2 49-14 16,4 0-15-16,4 0-22 16,2 31-1-16,8 15 33 15,0 20-1-15,-2 10-9 16,-5 17-8-16,-3 1-12 16,4-8-3-16,-1-6-5 15,0-18 0-15,0-22-2 16,0-18-3-16,-4-9 4 15,-1-13-4-15,-3 0 2 16,2 0 16-16,5-39 22 0,3-19 20 16,3-28-47-16,-1-21-13 15,-7 6 7-15,-6-2-7 16,-2 21-7-16,0 16 3 16,0 22-19-16,-10 15-27 15,4 18-29-15,4 7-17 16,2 4-17-16,0 4-76 15,0 18-130-15,20 0-47 16</inkml:trace>
  <inkml:trace contextRef="#ctx0" brushRef="#br0" timeOffset="164486.978">20923 17299 528 0,'0'0'153'0,"0"0"-76"16,0 0-15-16,0 0-4 15,0 0-19-15,0 0-4 16,125-22 9-16,-87 34-11 16,-7 10-1-16,-4 0 0 15,-16 1-6-15,-11 0 0 16,0 3-4-16,-9-4-6 15,-17 5 8-15,-1-8-1 16,4 3-6-16,12-5-12 0,11-3-5 16,0-4-2-16,32-7-9 15,18-3-7-15,18 0-16 16,-1-8-40-16,-7-15-35 16,-16-4-33-1,-17-5-83-15,-13-4-275 0</inkml:trace>
  <inkml:trace contextRef="#ctx0" brushRef="#br0" timeOffset="164734.779">21255 17026 372 0,'0'0'297'16,"0"0"-175"-16,0 0-34 0,0 0-17 15,0 0-8-15,145 103 72 16,-29-27-45-16,2 12-28 15,-20 12-10-15,-31 6-24 16,-42 11-16-16,-25 11-1 16,-41 15-10-16,-30 9-1 15,-18 4-11-15,-9 1-24 16,-16-9-3-16,-2-15-77 16,-4-17-134-16,11-26-191 15</inkml:trace>
  <inkml:trace contextRef="#ctx0" brushRef="#br0" timeOffset="173348.346">18587 3563 625 0,'0'0'70'0,"0"0"-10"15,0 0 18-15,0 0-8 16,-133-22-4-16,83 20 3 16,-8 1-24-16,-5-2 3 15,-6 3-18-15,-2 0-20 16,4 0 4-16,9 7-2 15,16 6 4-15,6 5 12 0,2 8-24 16,3 10-4-16,2 6 0 16,5 7 1-16,4 2 11 15,9 6-3-15,1 5 7 16,8 8 10-16,2 6 0 16,0 9-3-16,8 7 19 15,13 0 0-15,2-2-7 16,-1-3-1-16,-2-14-10 15,-6-4-7-15,-4-9-7 16,-3-8 1-16,-5-10-5 16,3-12-5-16,-5-12 3 15,0-9-3-15,0-5-1 16,0-4 3-16,0 0-3 0,0 0 5 16,0 0-1-1,3 0-2-15,1 0 4 0,0 0-6 16,11 0 0-16,20 0-2 15,29 0 2-15,32-4 9 16,24-1-9-16,22 3 2 16,22 2 1-16,11 0 0 15,12 0-2-15,7 13-1 16,-6-1-5-16,-1-3 5 16,-2 1 0-16,-5-2 0 15,1-2 3-15,6 0-2 16,6 3-1-16,-1-6 1 0,-5 4 1 15,-15-1-4 1,-16-2 2-16,-11 1-1 0,-12 2 0 16,-10-1 2-16,-7 2-1 15,-5-4 2-15,-6 2-2 16,1-2 3-16,4 0-3 16,3 2 2-16,3-4 2 15,-4 0-4-15,-12-2-1 16,-11 0 0-16,-11 0 0 15,-2 0 1-15,-9 0-2 16,-3 0 2-16,1 0-1 16,7 4 1-16,5 3 0 15,8-1 0-15,0 1 3 16,-12-3-1-16,-13-2-2 16,-14-2 0-16,-14 0 6 15,-10 0-4-15,-6-2 3 16,-9-4 2-16,-3-2-1 0,3-2 14 15,2 0-14-15,4-4-5 16,0 1-2-16,1 1-3 16,1 1 4-16,-3 3 0 15,-6 1 0-15,1 4 1 16,-3-1-1-16,0-2 0 16,2-2 6-16,0-4-6 15,3-5 1-15,-3-2-1 16,6-11 2-16,-3-3-2 15,1-11 0-15,-2-12 0 16,-6-11 1-16,-2-9 0 16,0-6-1-16,-10-4 0 15,-9-3 1-15,3-8 0 0,1-3-1 16,7 1 0-16,2 7 1 16,2 6-1-16,-1 9 0 15,-1 5 0 1,-8 2 4-16,1 4-4 15,-5 6 2-15,-4 3-1 16,-3 6 2-16,-4 9-3 16,0 7 0-16,0 12-1 15,-2 10-2-15,-9 9 1 16,-15 4-7-16,-26 2 0 0,-21 19 8 16,-27 4-1-16,-23 2 2 15,-26-4 2-15,-45 4-2 16,-45-9 0-16,-54-4-10 0,-53-4-19 15,-33-7-7-15,-15-3-1 16,2 0 8-16,20 0-21 16,40 0-3-16,43 7 3 15,50 13 6-15,45 8-14 16,32 11-38-16,17 14-106 16,11-3-164-16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32E55A-B24E-48F8-953D-6AF8D8CD2106}" type="datetimeFigureOut">
              <a:rPr lang="en-IN" smtClean="0"/>
              <a:t>17-06-2020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671A6-A1E6-42D5-9F11-108DDBD68CA3}" type="slidenum">
              <a:rPr lang="en-IN" smtClean="0"/>
              <a:t>‹#›</a:t>
            </a:fld>
            <a:endParaRPr lang="en-IN"/>
          </a:p>
        </p:txBody>
      </p:sp>
    </p:spTree>
    <p:extLst>
      <p:ext uri="{BB962C8B-B14F-4D97-AF65-F5344CB8AC3E}">
        <p14:creationId xmlns:p14="http://schemas.microsoft.com/office/powerpoint/2010/main" val="2324902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17-06-2020</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077908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767200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73441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128557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882868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4363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493282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293013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430312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65281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593922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909F-78F0-4273-BDAB-8693EF7007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43DAB-A6FB-4550-8133-70CC577DEEC9}"/>
              </a:ext>
            </a:extLst>
          </p:cNvPr>
          <p:cNvSpPr>
            <a:spLocks noGrp="1"/>
          </p:cNvSpPr>
          <p:nvPr>
            <p:ph type="dt" sz="half" idx="10"/>
          </p:nvPr>
        </p:nvSpPr>
        <p:spPr/>
        <p:txBody>
          <a:bodyPr/>
          <a:lstStyle/>
          <a:p>
            <a:fld id="{B9760F35-3678-4552-9658-E80C85BE3232}" type="datetimeFigureOut">
              <a:rPr lang="en-IN" smtClean="0"/>
              <a:t>17-06-2020</a:t>
            </a:fld>
            <a:endParaRPr lang="en-IN"/>
          </a:p>
        </p:txBody>
      </p:sp>
      <p:sp>
        <p:nvSpPr>
          <p:cNvPr id="4" name="Footer Placeholder 3">
            <a:extLst>
              <a:ext uri="{FF2B5EF4-FFF2-40B4-BE49-F238E27FC236}">
                <a16:creationId xmlns:a16="http://schemas.microsoft.com/office/drawing/2014/main" id="{19591175-3DDD-419A-B62A-68207C781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A51D08-10CC-467D-8072-C40CD052D05D}"/>
              </a:ext>
            </a:extLst>
          </p:cNvPr>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97154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3633228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760F35-3678-4552-9658-E80C85BE3232}"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14177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760F35-3678-4552-9658-E80C85BE3232}" type="datetimeFigureOut">
              <a:rPr lang="en-IN" smtClean="0"/>
              <a:t>17-06-2020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7269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760F35-3678-4552-9658-E80C85BE3232}" type="datetimeFigureOut">
              <a:rPr lang="en-IN" smtClean="0"/>
              <a:t>17-06-2020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556235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760F35-3678-4552-9658-E80C85BE3232}" type="datetimeFigureOut">
              <a:rPr lang="en-IN" smtClean="0"/>
              <a:t>17-06-2020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46948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23922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9760F35-3678-4552-9658-E80C85BE3232}" type="datetimeFigureOut">
              <a:rPr lang="en-IN" smtClean="0"/>
              <a:t>17-06-2020</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92D286-9030-4956-9AD1-E2F4031E7C6B}" type="slidenum">
              <a:rPr lang="en-IN" smtClean="0"/>
              <a:t>‹#›</a:t>
            </a:fld>
            <a:endParaRPr lang="en-IN"/>
          </a:p>
        </p:txBody>
      </p:sp>
    </p:spTree>
    <p:extLst>
      <p:ext uri="{BB962C8B-B14F-4D97-AF65-F5344CB8AC3E}">
        <p14:creationId xmlns:p14="http://schemas.microsoft.com/office/powerpoint/2010/main" val="28280307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812"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7.emf"/></Relationships>
</file>

<file path=ppt/slides/_rels/slide1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9.png"/><Relationship Id="rId7" Type="http://schemas.openxmlformats.org/officeDocument/2006/relationships/customXml" Target="../ink/ink3.xml"/><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37.emf"/><Relationship Id="rId5" Type="http://schemas.openxmlformats.org/officeDocument/2006/relationships/customXml" Target="../ink/ink4.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emf"/><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customXml" Target="../ink/ink5.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8.emf"/></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3.emf"/><Relationship Id="rId5" Type="http://schemas.openxmlformats.org/officeDocument/2006/relationships/customXml" Target="../ink/ink7.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7.emf"/><Relationship Id="rId5" Type="http://schemas.openxmlformats.org/officeDocument/2006/relationships/customXml" Target="../ink/ink8.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1.emf"/><Relationship Id="rId5" Type="http://schemas.openxmlformats.org/officeDocument/2006/relationships/customXml" Target="../ink/ink9.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emf"/><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customXml" Target="../ink/ink10.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emf"/><Relationship Id="rId2" Type="http://schemas.openxmlformats.org/officeDocument/2006/relationships/image" Target="../media/image68.png"/><Relationship Id="rId1" Type="http://schemas.openxmlformats.org/officeDocument/2006/relationships/slideLayout" Target="../slideLayouts/slideLayout8.xml"/><Relationship Id="rId6" Type="http://schemas.openxmlformats.org/officeDocument/2006/relationships/customXml" Target="../ink/ink11.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5.emf"/><Relationship Id="rId2"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customXml" Target="../ink/ink12.xml"/><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8.xml"/><Relationship Id="rId6" Type="http://schemas.openxmlformats.org/officeDocument/2006/relationships/image" Target="../media/image79.emf"/><Relationship Id="rId5" Type="http://schemas.openxmlformats.org/officeDocument/2006/relationships/customXml" Target="../ink/ink13.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80.png"/><Relationship Id="rId1" Type="http://schemas.openxmlformats.org/officeDocument/2006/relationships/slideLayout" Target="../slideLayouts/slideLayout8.xml"/><Relationship Id="rId4" Type="http://schemas.openxmlformats.org/officeDocument/2006/relationships/image" Target="../media/image81.emf"/></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emf"/><Relationship Id="rId2" Type="http://schemas.openxmlformats.org/officeDocument/2006/relationships/image" Target="../media/image82.png"/><Relationship Id="rId1" Type="http://schemas.openxmlformats.org/officeDocument/2006/relationships/slideLayout" Target="../slideLayouts/slideLayout8.xml"/><Relationship Id="rId6" Type="http://schemas.openxmlformats.org/officeDocument/2006/relationships/customXml" Target="../ink/ink15.xml"/><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5" Type="http://schemas.openxmlformats.org/officeDocument/2006/relationships/image" Target="../media/image89.emf"/><Relationship Id="rId4" Type="http://schemas.openxmlformats.org/officeDocument/2006/relationships/customXml" Target="../ink/ink16.xml"/></Relationships>
</file>

<file path=ppt/slides/_rels/slide3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1.emf"/></Relationships>
</file>

<file path=ppt/slides/_rels/slide3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92.png"/><Relationship Id="rId1" Type="http://schemas.openxmlformats.org/officeDocument/2006/relationships/slideLayout" Target="../slideLayouts/slideLayout8.xml"/><Relationship Id="rId6" Type="http://schemas.openxmlformats.org/officeDocument/2006/relationships/image" Target="../media/image94.emf"/><Relationship Id="rId5" Type="http://schemas.openxmlformats.org/officeDocument/2006/relationships/customXml" Target="../ink/ink19.xml"/><Relationship Id="rId4" Type="http://schemas.openxmlformats.org/officeDocument/2006/relationships/image" Target="../media/image93.emf"/></Relationships>
</file>

<file path=ppt/slides/_rels/slide35.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95.png"/><Relationship Id="rId1" Type="http://schemas.openxmlformats.org/officeDocument/2006/relationships/slideLayout" Target="../slideLayouts/slideLayout8.xml"/><Relationship Id="rId4" Type="http://schemas.openxmlformats.org/officeDocument/2006/relationships/image" Target="../media/image9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B59B26-8FAB-40A9-AB41-BF90290A08D7}"/>
              </a:ext>
            </a:extLst>
          </p:cNvPr>
          <p:cNvSpPr>
            <a:spLocks noGrp="1"/>
          </p:cNvSpPr>
          <p:nvPr>
            <p:ph type="subTitle" idx="1"/>
          </p:nvPr>
        </p:nvSpPr>
        <p:spPr>
          <a:xfrm>
            <a:off x="5182033" y="2757657"/>
            <a:ext cx="1827933" cy="671343"/>
          </a:xfrm>
        </p:spPr>
        <p:txBody>
          <a:bodyPr>
            <a:noAutofit/>
          </a:bodyPr>
          <a:lstStyle/>
          <a:p>
            <a:pPr algn="ctr"/>
            <a:r>
              <a:rPr lang="en-IN" sz="3600" b="1" dirty="0"/>
              <a:t>Graphs</a:t>
            </a:r>
          </a:p>
        </p:txBody>
      </p:sp>
      <p:sp>
        <p:nvSpPr>
          <p:cNvPr id="4" name="TextBox 3">
            <a:extLst>
              <a:ext uri="{FF2B5EF4-FFF2-40B4-BE49-F238E27FC236}">
                <a16:creationId xmlns:a16="http://schemas.microsoft.com/office/drawing/2014/main" id="{70AC1935-DDDD-49E8-B7B8-D00020F285E5}"/>
              </a:ext>
            </a:extLst>
          </p:cNvPr>
          <p:cNvSpPr txBox="1"/>
          <p:nvPr/>
        </p:nvSpPr>
        <p:spPr>
          <a:xfrm>
            <a:off x="8657304" y="5282974"/>
            <a:ext cx="3419590" cy="523220"/>
          </a:xfrm>
          <a:prstGeom prst="rect">
            <a:avLst/>
          </a:prstGeom>
          <a:noFill/>
        </p:spPr>
        <p:txBody>
          <a:bodyPr wrap="none" rtlCol="0">
            <a:spAutoFit/>
          </a:bodyPr>
          <a:lstStyle/>
          <a:p>
            <a:r>
              <a:rPr lang="en-IN" sz="2800" b="1" dirty="0"/>
              <a:t>By: Sehajpreet Singh</a:t>
            </a:r>
          </a:p>
        </p:txBody>
      </p:sp>
    </p:spTree>
    <p:extLst>
      <p:ext uri="{BB962C8B-B14F-4D97-AF65-F5344CB8AC3E}">
        <p14:creationId xmlns:p14="http://schemas.microsoft.com/office/powerpoint/2010/main" val="108754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Based on Connectivity</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1611546" y="1388211"/>
            <a:ext cx="3446926" cy="1323439"/>
          </a:xfrm>
          <a:prstGeom prst="rect">
            <a:avLst/>
          </a:prstGeom>
        </p:spPr>
        <p:txBody>
          <a:bodyPr wrap="square">
            <a:spAutoFit/>
          </a:bodyPr>
          <a:lstStyle/>
          <a:p>
            <a:pPr algn="just"/>
            <a:r>
              <a:rPr lang="en-US" sz="2000" b="1" dirty="0"/>
              <a:t>Connected Graph: </a:t>
            </a:r>
            <a:r>
              <a:rPr lang="en-US" sz="2000" dirty="0"/>
              <a:t>A Graph is connected if a path exists from every vertex to every other vertex.</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9" y="1388211"/>
            <a:ext cx="3448800" cy="1631216"/>
          </a:xfrm>
          <a:prstGeom prst="rect">
            <a:avLst/>
          </a:prstGeom>
        </p:spPr>
        <p:txBody>
          <a:bodyPr wrap="square">
            <a:spAutoFit/>
          </a:bodyPr>
          <a:lstStyle/>
          <a:p>
            <a:pPr algn="just"/>
            <a:r>
              <a:rPr lang="en-US" sz="2000" b="1" dirty="0"/>
              <a:t>Disconnected Graph: </a:t>
            </a:r>
            <a:r>
              <a:rPr lang="en-US" sz="2000" dirty="0"/>
              <a:t>A Graph is disconnected if there exist at least two nodes such that there is no path connecting them.</a:t>
            </a:r>
            <a:endParaRPr lang="en-US" sz="2000" b="1" dirty="0"/>
          </a:p>
        </p:txBody>
      </p:sp>
      <p:pic>
        <p:nvPicPr>
          <p:cNvPr id="3074" name="Picture 2" descr="https://images.upgrad.com/389a5f57-584f-4b4b-b1d9-b970c8a8ab7e-image_6-01%20(3).jpg">
            <a:extLst>
              <a:ext uri="{FF2B5EF4-FFF2-40B4-BE49-F238E27FC236}">
                <a16:creationId xmlns:a16="http://schemas.microsoft.com/office/drawing/2014/main" id="{6FA6783D-1669-4134-A19F-59A24DD26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5" t="8322" r="14072" b="11677"/>
          <a:stretch/>
        </p:blipFill>
        <p:spPr bwMode="auto">
          <a:xfrm>
            <a:off x="1138559" y="3012989"/>
            <a:ext cx="4391025" cy="3214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upgrad.com/f4b8d707-ade1-4d97-9178-781a27df500e-image_6-01%20(2).jpg">
            <a:extLst>
              <a:ext uri="{FF2B5EF4-FFF2-40B4-BE49-F238E27FC236}">
                <a16:creationId xmlns:a16="http://schemas.microsoft.com/office/drawing/2014/main" id="{68D5A9E5-9354-4FD5-A08F-6B7BD82BF0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25" b="31549"/>
          <a:stretch/>
        </p:blipFill>
        <p:spPr bwMode="auto">
          <a:xfrm>
            <a:off x="6662416" y="3019427"/>
            <a:ext cx="4391025" cy="321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4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Based on Connectivity</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2" name="Picture 1">
            <a:extLst>
              <a:ext uri="{FF2B5EF4-FFF2-40B4-BE49-F238E27FC236}">
                <a16:creationId xmlns:a16="http://schemas.microsoft.com/office/drawing/2014/main" id="{E47BCA0F-AB68-42A0-BE8E-0F24940166B4}"/>
              </a:ext>
            </a:extLst>
          </p:cNvPr>
          <p:cNvPicPr>
            <a:picLocks noChangeAspect="1"/>
          </p:cNvPicPr>
          <p:nvPr/>
        </p:nvPicPr>
        <p:blipFill>
          <a:blip r:embed="rId2"/>
          <a:stretch>
            <a:fillRect/>
          </a:stretch>
        </p:blipFill>
        <p:spPr>
          <a:xfrm>
            <a:off x="717934" y="1303762"/>
            <a:ext cx="10756131" cy="474567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ED4793A-A6C9-4EE4-A55D-D73A72E7A161}"/>
                  </a:ext>
                </a:extLst>
              </p14:cNvPr>
              <p14:cNvContentPartPr/>
              <p14:nvPr/>
            </p14:nvContentPartPr>
            <p14:xfrm>
              <a:off x="6788880" y="2955240"/>
              <a:ext cx="1469880" cy="792360"/>
            </p14:xfrm>
          </p:contentPart>
        </mc:Choice>
        <mc:Fallback>
          <p:pic>
            <p:nvPicPr>
              <p:cNvPr id="3" name="Ink 2">
                <a:extLst>
                  <a:ext uri="{FF2B5EF4-FFF2-40B4-BE49-F238E27FC236}">
                    <a16:creationId xmlns:a16="http://schemas.microsoft.com/office/drawing/2014/main" id="{5ED4793A-A6C9-4EE4-A55D-D73A72E7A161}"/>
                  </a:ext>
                </a:extLst>
              </p:cNvPr>
              <p:cNvPicPr/>
              <p:nvPr/>
            </p:nvPicPr>
            <p:blipFill>
              <a:blip r:embed="rId4"/>
              <a:stretch>
                <a:fillRect/>
              </a:stretch>
            </p:blipFill>
            <p:spPr>
              <a:xfrm>
                <a:off x="6779520" y="2945880"/>
                <a:ext cx="1488600" cy="811080"/>
              </a:xfrm>
              <a:prstGeom prst="rect">
                <a:avLst/>
              </a:prstGeom>
            </p:spPr>
          </p:pic>
        </mc:Fallback>
      </mc:AlternateContent>
    </p:spTree>
    <p:extLst>
      <p:ext uri="{BB962C8B-B14F-4D97-AF65-F5344CB8AC3E}">
        <p14:creationId xmlns:p14="http://schemas.microsoft.com/office/powerpoint/2010/main" val="3469200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sp>
        <p:nvSpPr>
          <p:cNvPr id="3" name="Rectangle 2">
            <a:extLst>
              <a:ext uri="{FF2B5EF4-FFF2-40B4-BE49-F238E27FC236}">
                <a16:creationId xmlns:a16="http://schemas.microsoft.com/office/drawing/2014/main" id="{93C62FBD-1F81-41A1-AE1A-6E7659DD5F94}"/>
              </a:ext>
            </a:extLst>
          </p:cNvPr>
          <p:cNvSpPr/>
          <p:nvPr/>
        </p:nvSpPr>
        <p:spPr>
          <a:xfrm>
            <a:off x="1513808" y="1270225"/>
            <a:ext cx="10152675" cy="2308324"/>
          </a:xfrm>
          <a:prstGeom prst="rect">
            <a:avLst/>
          </a:prstGeom>
        </p:spPr>
        <p:txBody>
          <a:bodyPr wrap="square">
            <a:spAutoFit/>
          </a:bodyPr>
          <a:lstStyle/>
          <a:p>
            <a:r>
              <a:rPr lang="en-US" sz="2400" b="1" dirty="0"/>
              <a:t>Neighbours</a:t>
            </a:r>
            <a:r>
              <a:rPr lang="en-US" sz="2400" dirty="0"/>
              <a:t>: If two nodes are adjacent to each other and connected by an edge, then those nodes are called neighbours.</a:t>
            </a:r>
          </a:p>
          <a:p>
            <a:r>
              <a:rPr lang="en-US" sz="2400" b="1" dirty="0"/>
              <a:t>Degree</a:t>
            </a:r>
            <a:r>
              <a:rPr lang="en-US" sz="2400" dirty="0"/>
              <a:t>: The number of edges that are connected to a node is called the degree of the node.</a:t>
            </a:r>
          </a:p>
          <a:p>
            <a:r>
              <a:rPr lang="en-US" sz="2400" dirty="0"/>
              <a:t>Let’s consider the following undirected graph. We will discuss how to determine the degree of each node.</a:t>
            </a:r>
          </a:p>
        </p:txBody>
      </p:sp>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4128813" y="3578549"/>
            <a:ext cx="3934374" cy="2991267"/>
          </a:xfrm>
          <a:prstGeom prst="rect">
            <a:avLst/>
          </a:prstGeom>
        </p:spPr>
      </p:pic>
    </p:spTree>
    <p:extLst>
      <p:ext uri="{BB962C8B-B14F-4D97-AF65-F5344CB8AC3E}">
        <p14:creationId xmlns:p14="http://schemas.microsoft.com/office/powerpoint/2010/main" val="145377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1513808" y="1270225"/>
            <a:ext cx="2476939" cy="1883193"/>
          </a:xfrm>
          <a:prstGeom prst="rect">
            <a:avLst/>
          </a:prstGeom>
        </p:spPr>
      </p:pic>
      <p:pic>
        <p:nvPicPr>
          <p:cNvPr id="2" name="Picture 1">
            <a:extLst>
              <a:ext uri="{FF2B5EF4-FFF2-40B4-BE49-F238E27FC236}">
                <a16:creationId xmlns:a16="http://schemas.microsoft.com/office/drawing/2014/main" id="{0348C3E4-CBCD-4652-A449-1966A6F4268D}"/>
              </a:ext>
            </a:extLst>
          </p:cNvPr>
          <p:cNvPicPr>
            <a:picLocks noChangeAspect="1"/>
          </p:cNvPicPr>
          <p:nvPr/>
        </p:nvPicPr>
        <p:blipFill>
          <a:blip r:embed="rId3"/>
          <a:stretch>
            <a:fillRect/>
          </a:stretch>
        </p:blipFill>
        <p:spPr>
          <a:xfrm>
            <a:off x="4400964" y="1246578"/>
            <a:ext cx="3047803" cy="3152002"/>
          </a:xfrm>
          <a:prstGeom prst="rect">
            <a:avLst/>
          </a:prstGeom>
        </p:spPr>
      </p:pic>
      <p:sp>
        <p:nvSpPr>
          <p:cNvPr id="4" name="Rectangle 3">
            <a:extLst>
              <a:ext uri="{FF2B5EF4-FFF2-40B4-BE49-F238E27FC236}">
                <a16:creationId xmlns:a16="http://schemas.microsoft.com/office/drawing/2014/main" id="{D8B2CF36-6D47-4D5B-9443-B1808767FEDA}"/>
              </a:ext>
            </a:extLst>
          </p:cNvPr>
          <p:cNvSpPr/>
          <p:nvPr/>
        </p:nvSpPr>
        <p:spPr>
          <a:xfrm>
            <a:off x="2053117" y="4398580"/>
            <a:ext cx="7743496" cy="2308324"/>
          </a:xfrm>
          <a:prstGeom prst="rect">
            <a:avLst/>
          </a:prstGeom>
        </p:spPr>
        <p:txBody>
          <a:bodyPr wrap="square">
            <a:spAutoFit/>
          </a:bodyPr>
          <a:lstStyle/>
          <a:p>
            <a:r>
              <a:rPr lang="en-US" sz="2400" dirty="0"/>
              <a:t>In case of directed graphs, the degree can be classified into:</a:t>
            </a:r>
          </a:p>
          <a:p>
            <a:pPr>
              <a:buFont typeface="Arial" panose="020B0604020202020204" pitchFamily="34" charset="0"/>
              <a:buChar char="•"/>
            </a:pPr>
            <a:r>
              <a:rPr lang="en-US" sz="2400" dirty="0"/>
              <a:t>In-degree: The number of incoming edges to a node</a:t>
            </a:r>
          </a:p>
          <a:p>
            <a:pPr>
              <a:buFont typeface="Arial" panose="020B0604020202020204" pitchFamily="34" charset="0"/>
              <a:buChar char="•"/>
            </a:pPr>
            <a:r>
              <a:rPr lang="en-US" sz="2400" dirty="0"/>
              <a:t>Out-degree: The number of outgoing edges from a node</a:t>
            </a:r>
          </a:p>
          <a:p>
            <a:r>
              <a:rPr lang="en-US" sz="2400" dirty="0"/>
              <a:t>For a directed graph:</a:t>
            </a:r>
            <a:br>
              <a:rPr lang="en-US" sz="2400" dirty="0"/>
            </a:br>
            <a:r>
              <a:rPr lang="en-US" sz="2400" dirty="0"/>
              <a:t>Degree = </a:t>
            </a:r>
            <a:r>
              <a:rPr lang="en-US" sz="2400" dirty="0" err="1"/>
              <a:t>InDegree</a:t>
            </a:r>
            <a:r>
              <a:rPr lang="en-US" sz="2400" dirty="0"/>
              <a:t>(the edges pointing to the vertex) + </a:t>
            </a:r>
            <a:r>
              <a:rPr lang="en-US" sz="2400" dirty="0" err="1"/>
              <a:t>OutDegree</a:t>
            </a:r>
            <a:r>
              <a:rPr lang="en-US" sz="2400" dirty="0"/>
              <a:t>(the edges pointing away from the vertex)</a:t>
            </a:r>
          </a:p>
        </p:txBody>
      </p:sp>
    </p:spTree>
    <p:extLst>
      <p:ext uri="{BB962C8B-B14F-4D97-AF65-F5344CB8AC3E}">
        <p14:creationId xmlns:p14="http://schemas.microsoft.com/office/powerpoint/2010/main" val="269179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FA179730-6247-4E3E-8CD8-ECB629EEB8AA}"/>
              </a:ext>
            </a:extLst>
          </p:cNvPr>
          <p:cNvPicPr>
            <a:picLocks noChangeAspect="1"/>
          </p:cNvPicPr>
          <p:nvPr/>
        </p:nvPicPr>
        <p:blipFill rotWithShape="1">
          <a:blip r:embed="rId2"/>
          <a:srcRect t="74623"/>
          <a:stretch/>
        </p:blipFill>
        <p:spPr>
          <a:xfrm>
            <a:off x="1513807" y="5555724"/>
            <a:ext cx="4370797" cy="467798"/>
          </a:xfrm>
          <a:prstGeom prst="rect">
            <a:avLst/>
          </a:prstGeom>
        </p:spPr>
      </p:pic>
      <p:pic>
        <p:nvPicPr>
          <p:cNvPr id="4" name="Picture 3">
            <a:extLst>
              <a:ext uri="{FF2B5EF4-FFF2-40B4-BE49-F238E27FC236}">
                <a16:creationId xmlns:a16="http://schemas.microsoft.com/office/drawing/2014/main" id="{73FC6DA6-1D2B-464C-85B9-ECC4AB461DE4}"/>
              </a:ext>
            </a:extLst>
          </p:cNvPr>
          <p:cNvPicPr>
            <a:picLocks noChangeAspect="1"/>
          </p:cNvPicPr>
          <p:nvPr/>
        </p:nvPicPr>
        <p:blipFill>
          <a:blip r:embed="rId3"/>
          <a:stretch>
            <a:fillRect/>
          </a:stretch>
        </p:blipFill>
        <p:spPr>
          <a:xfrm>
            <a:off x="1513807" y="3075036"/>
            <a:ext cx="4370797" cy="2531023"/>
          </a:xfrm>
          <a:prstGeom prst="rect">
            <a:avLst/>
          </a:prstGeom>
        </p:spPr>
      </p:pic>
      <p:pic>
        <p:nvPicPr>
          <p:cNvPr id="6" name="Picture 5">
            <a:extLst>
              <a:ext uri="{FF2B5EF4-FFF2-40B4-BE49-F238E27FC236}">
                <a16:creationId xmlns:a16="http://schemas.microsoft.com/office/drawing/2014/main" id="{3C6E1A11-751B-40CA-97F4-1B11B1785E81}"/>
              </a:ext>
            </a:extLst>
          </p:cNvPr>
          <p:cNvPicPr>
            <a:picLocks noChangeAspect="1"/>
          </p:cNvPicPr>
          <p:nvPr/>
        </p:nvPicPr>
        <p:blipFill>
          <a:blip r:embed="rId4"/>
          <a:stretch>
            <a:fillRect/>
          </a:stretch>
        </p:blipFill>
        <p:spPr>
          <a:xfrm>
            <a:off x="7292857" y="3160889"/>
            <a:ext cx="4377676" cy="2445170"/>
          </a:xfrm>
          <a:prstGeom prst="rect">
            <a:avLst/>
          </a:prstGeom>
        </p:spPr>
      </p:pic>
      <p:pic>
        <p:nvPicPr>
          <p:cNvPr id="10" name="Picture 9">
            <a:extLst>
              <a:ext uri="{FF2B5EF4-FFF2-40B4-BE49-F238E27FC236}">
                <a16:creationId xmlns:a16="http://schemas.microsoft.com/office/drawing/2014/main" id="{7B0AF35E-DF73-4932-8F22-A004429F6BF6}"/>
              </a:ext>
            </a:extLst>
          </p:cNvPr>
          <p:cNvPicPr>
            <a:picLocks noChangeAspect="1"/>
          </p:cNvPicPr>
          <p:nvPr/>
        </p:nvPicPr>
        <p:blipFill rotWithShape="1">
          <a:blip r:embed="rId5"/>
          <a:srcRect b="18961"/>
          <a:stretch/>
        </p:blipFill>
        <p:spPr>
          <a:xfrm>
            <a:off x="7292856" y="5592983"/>
            <a:ext cx="4370797" cy="369332"/>
          </a:xfrm>
          <a:prstGeom prst="rect">
            <a:avLst/>
          </a:prstGeom>
        </p:spPr>
      </p:pic>
      <p:sp>
        <p:nvSpPr>
          <p:cNvPr id="12" name="TextBox 11">
            <a:extLst>
              <a:ext uri="{FF2B5EF4-FFF2-40B4-BE49-F238E27FC236}">
                <a16:creationId xmlns:a16="http://schemas.microsoft.com/office/drawing/2014/main" id="{D3843DB7-AF6A-4AAB-8F6E-4E2B6F4415F8}"/>
              </a:ext>
            </a:extLst>
          </p:cNvPr>
          <p:cNvSpPr txBox="1"/>
          <p:nvPr/>
        </p:nvSpPr>
        <p:spPr>
          <a:xfrm>
            <a:off x="8312646" y="6099346"/>
            <a:ext cx="1905458" cy="369332"/>
          </a:xfrm>
          <a:prstGeom prst="rect">
            <a:avLst/>
          </a:prstGeom>
          <a:noFill/>
        </p:spPr>
        <p:txBody>
          <a:bodyPr wrap="none" rtlCol="0">
            <a:spAutoFit/>
          </a:bodyPr>
          <a:lstStyle/>
          <a:p>
            <a:r>
              <a:rPr lang="en-IN" dirty="0"/>
              <a:t>Not a Simple Path</a:t>
            </a:r>
          </a:p>
        </p:txBody>
      </p:sp>
      <p:sp>
        <p:nvSpPr>
          <p:cNvPr id="13" name="Rectangle 12">
            <a:extLst>
              <a:ext uri="{FF2B5EF4-FFF2-40B4-BE49-F238E27FC236}">
                <a16:creationId xmlns:a16="http://schemas.microsoft.com/office/drawing/2014/main" id="{4710515E-0FF4-49C1-902D-A892DCF717D3}"/>
              </a:ext>
            </a:extLst>
          </p:cNvPr>
          <p:cNvSpPr/>
          <p:nvPr/>
        </p:nvSpPr>
        <p:spPr>
          <a:xfrm>
            <a:off x="2518862" y="6135377"/>
            <a:ext cx="1956754" cy="369332"/>
          </a:xfrm>
          <a:prstGeom prst="rect">
            <a:avLst/>
          </a:prstGeom>
        </p:spPr>
        <p:txBody>
          <a:bodyPr wrap="none">
            <a:spAutoFit/>
          </a:bodyPr>
          <a:lstStyle/>
          <a:p>
            <a:r>
              <a:rPr lang="en-IN" dirty="0"/>
              <a:t>Also a Simple Path</a:t>
            </a:r>
          </a:p>
        </p:txBody>
      </p:sp>
      <p:pic>
        <p:nvPicPr>
          <p:cNvPr id="5" name="Picture 4">
            <a:extLst>
              <a:ext uri="{FF2B5EF4-FFF2-40B4-BE49-F238E27FC236}">
                <a16:creationId xmlns:a16="http://schemas.microsoft.com/office/drawing/2014/main" id="{5AD95E6D-16DF-4A15-85C7-F11B2AEF601C}"/>
              </a:ext>
            </a:extLst>
          </p:cNvPr>
          <p:cNvPicPr>
            <a:picLocks noChangeAspect="1"/>
          </p:cNvPicPr>
          <p:nvPr/>
        </p:nvPicPr>
        <p:blipFill>
          <a:blip r:embed="rId6"/>
          <a:stretch>
            <a:fillRect/>
          </a:stretch>
        </p:blipFill>
        <p:spPr>
          <a:xfrm>
            <a:off x="1513808" y="1103721"/>
            <a:ext cx="4370797" cy="1771897"/>
          </a:xfrm>
          <a:prstGeom prst="rect">
            <a:avLst/>
          </a:prstGeom>
        </p:spPr>
      </p:pic>
      <p:pic>
        <p:nvPicPr>
          <p:cNvPr id="11" name="Picture 10">
            <a:extLst>
              <a:ext uri="{FF2B5EF4-FFF2-40B4-BE49-F238E27FC236}">
                <a16:creationId xmlns:a16="http://schemas.microsoft.com/office/drawing/2014/main" id="{BE4DF786-BAE9-4C08-849E-2F7CEB987782}"/>
              </a:ext>
            </a:extLst>
          </p:cNvPr>
          <p:cNvPicPr>
            <a:picLocks noChangeAspect="1"/>
          </p:cNvPicPr>
          <p:nvPr/>
        </p:nvPicPr>
        <p:blipFill>
          <a:blip r:embed="rId7"/>
          <a:stretch>
            <a:fillRect/>
          </a:stretch>
        </p:blipFill>
        <p:spPr>
          <a:xfrm>
            <a:off x="7299736" y="1103721"/>
            <a:ext cx="4370797" cy="1771897"/>
          </a:xfrm>
          <a:prstGeom prst="rect">
            <a:avLst/>
          </a:prstGeom>
        </p:spPr>
      </p:pic>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0CF123EC-19F5-4F51-A414-64F36DBAC2A7}"/>
                  </a:ext>
                </a:extLst>
              </p14:cNvPr>
              <p14:cNvContentPartPr/>
              <p14:nvPr/>
            </p14:nvContentPartPr>
            <p14:xfrm>
              <a:off x="5615280" y="3967560"/>
              <a:ext cx="883440" cy="400320"/>
            </p14:xfrm>
          </p:contentPart>
        </mc:Choice>
        <mc:Fallback>
          <p:pic>
            <p:nvPicPr>
              <p:cNvPr id="3" name="Ink 2">
                <a:extLst>
                  <a:ext uri="{FF2B5EF4-FFF2-40B4-BE49-F238E27FC236}">
                    <a16:creationId xmlns:a16="http://schemas.microsoft.com/office/drawing/2014/main" id="{0CF123EC-19F5-4F51-A414-64F36DBAC2A7}"/>
                  </a:ext>
                </a:extLst>
              </p:cNvPr>
              <p:cNvPicPr/>
              <p:nvPr/>
            </p:nvPicPr>
            <p:blipFill>
              <a:blip r:embed="rId9"/>
              <a:stretch>
                <a:fillRect/>
              </a:stretch>
            </p:blipFill>
            <p:spPr>
              <a:xfrm>
                <a:off x="5605920" y="3958200"/>
                <a:ext cx="902160" cy="419040"/>
              </a:xfrm>
              <a:prstGeom prst="rect">
                <a:avLst/>
              </a:prstGeom>
            </p:spPr>
          </p:pic>
        </mc:Fallback>
      </mc:AlternateContent>
    </p:spTree>
    <p:extLst>
      <p:ext uri="{BB962C8B-B14F-4D97-AF65-F5344CB8AC3E}">
        <p14:creationId xmlns:p14="http://schemas.microsoft.com/office/powerpoint/2010/main" val="4874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9" name="Picture 8">
            <a:extLst>
              <a:ext uri="{FF2B5EF4-FFF2-40B4-BE49-F238E27FC236}">
                <a16:creationId xmlns:a16="http://schemas.microsoft.com/office/drawing/2014/main" id="{D685971B-86A2-47DB-8F7D-DDEF3C685C03}"/>
              </a:ext>
            </a:extLst>
          </p:cNvPr>
          <p:cNvPicPr>
            <a:picLocks noChangeAspect="1"/>
          </p:cNvPicPr>
          <p:nvPr/>
        </p:nvPicPr>
        <p:blipFill>
          <a:blip r:embed="rId2"/>
          <a:stretch>
            <a:fillRect/>
          </a:stretch>
        </p:blipFill>
        <p:spPr>
          <a:xfrm>
            <a:off x="2150579" y="1158820"/>
            <a:ext cx="4372585" cy="1528192"/>
          </a:xfrm>
          <a:prstGeom prst="rect">
            <a:avLst/>
          </a:prstGeom>
        </p:spPr>
      </p:pic>
      <p:pic>
        <p:nvPicPr>
          <p:cNvPr id="15" name="Picture 14">
            <a:extLst>
              <a:ext uri="{FF2B5EF4-FFF2-40B4-BE49-F238E27FC236}">
                <a16:creationId xmlns:a16="http://schemas.microsoft.com/office/drawing/2014/main" id="{90FAE6C8-27B9-4B94-8DD3-C5F971265415}"/>
              </a:ext>
            </a:extLst>
          </p:cNvPr>
          <p:cNvPicPr>
            <a:picLocks noChangeAspect="1"/>
          </p:cNvPicPr>
          <p:nvPr/>
        </p:nvPicPr>
        <p:blipFill>
          <a:blip r:embed="rId3"/>
          <a:stretch>
            <a:fillRect/>
          </a:stretch>
        </p:blipFill>
        <p:spPr>
          <a:xfrm>
            <a:off x="2527066" y="2992567"/>
            <a:ext cx="3474562" cy="2906486"/>
          </a:xfrm>
          <a:prstGeom prst="rect">
            <a:avLst/>
          </a:prstGeom>
        </p:spPr>
      </p:pic>
      <p:pic>
        <p:nvPicPr>
          <p:cNvPr id="16" name="Picture 15">
            <a:extLst>
              <a:ext uri="{FF2B5EF4-FFF2-40B4-BE49-F238E27FC236}">
                <a16:creationId xmlns:a16="http://schemas.microsoft.com/office/drawing/2014/main" id="{26E0DF14-95C6-4F04-A21D-12A89897013C}"/>
              </a:ext>
            </a:extLst>
          </p:cNvPr>
          <p:cNvPicPr>
            <a:picLocks noChangeAspect="1"/>
          </p:cNvPicPr>
          <p:nvPr/>
        </p:nvPicPr>
        <p:blipFill>
          <a:blip r:embed="rId4"/>
          <a:stretch>
            <a:fillRect/>
          </a:stretch>
        </p:blipFill>
        <p:spPr>
          <a:xfrm>
            <a:off x="7159935" y="1158820"/>
            <a:ext cx="4665501" cy="847843"/>
          </a:xfrm>
          <a:prstGeom prst="rect">
            <a:avLst/>
          </a:prstGeom>
        </p:spPr>
      </p:pic>
      <p:pic>
        <p:nvPicPr>
          <p:cNvPr id="17" name="Picture 16">
            <a:extLst>
              <a:ext uri="{FF2B5EF4-FFF2-40B4-BE49-F238E27FC236}">
                <a16:creationId xmlns:a16="http://schemas.microsoft.com/office/drawing/2014/main" id="{5B5DD1E0-0B62-43C3-911F-0B9F96FF9FB5}"/>
              </a:ext>
            </a:extLst>
          </p:cNvPr>
          <p:cNvPicPr>
            <a:picLocks noChangeAspect="1"/>
          </p:cNvPicPr>
          <p:nvPr/>
        </p:nvPicPr>
        <p:blipFill>
          <a:blip r:embed="rId5"/>
          <a:stretch>
            <a:fillRect/>
          </a:stretch>
        </p:blipFill>
        <p:spPr>
          <a:xfrm>
            <a:off x="7159935" y="2029695"/>
            <a:ext cx="4665501" cy="657317"/>
          </a:xfrm>
          <a:prstGeom prst="rect">
            <a:avLst/>
          </a:prstGeom>
        </p:spPr>
      </p:pic>
      <p:pic>
        <p:nvPicPr>
          <p:cNvPr id="18" name="Picture 17">
            <a:extLst>
              <a:ext uri="{FF2B5EF4-FFF2-40B4-BE49-F238E27FC236}">
                <a16:creationId xmlns:a16="http://schemas.microsoft.com/office/drawing/2014/main" id="{3DE5C7DA-4A72-4AAC-BFB1-8597111318D5}"/>
              </a:ext>
            </a:extLst>
          </p:cNvPr>
          <p:cNvPicPr>
            <a:picLocks noChangeAspect="1"/>
          </p:cNvPicPr>
          <p:nvPr/>
        </p:nvPicPr>
        <p:blipFill>
          <a:blip r:embed="rId6"/>
          <a:stretch>
            <a:fillRect/>
          </a:stretch>
        </p:blipFill>
        <p:spPr>
          <a:xfrm>
            <a:off x="8099903" y="2992567"/>
            <a:ext cx="3130062" cy="2906486"/>
          </a:xfrm>
          <a:prstGeom prst="rect">
            <a:avLst/>
          </a:prstGeom>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8A3D43A4-BA0A-4C85-8540-05FEFC89BB12}"/>
                  </a:ext>
                </a:extLst>
              </p14:cNvPr>
              <p14:cNvContentPartPr/>
              <p14:nvPr/>
            </p14:nvContentPartPr>
            <p14:xfrm>
              <a:off x="3403080" y="2754000"/>
              <a:ext cx="138960" cy="158040"/>
            </p14:xfrm>
          </p:contentPart>
        </mc:Choice>
        <mc:Fallback>
          <p:pic>
            <p:nvPicPr>
              <p:cNvPr id="2" name="Ink 1">
                <a:extLst>
                  <a:ext uri="{FF2B5EF4-FFF2-40B4-BE49-F238E27FC236}">
                    <a16:creationId xmlns:a16="http://schemas.microsoft.com/office/drawing/2014/main" id="{8A3D43A4-BA0A-4C85-8540-05FEFC89BB12}"/>
                  </a:ext>
                </a:extLst>
              </p:cNvPr>
              <p:cNvPicPr/>
              <p:nvPr/>
            </p:nvPicPr>
            <p:blipFill>
              <a:blip r:embed="rId8"/>
              <a:stretch>
                <a:fillRect/>
              </a:stretch>
            </p:blipFill>
            <p:spPr>
              <a:xfrm>
                <a:off x="3393720" y="2744640"/>
                <a:ext cx="157680" cy="176760"/>
              </a:xfrm>
              <a:prstGeom prst="rect">
                <a:avLst/>
              </a:prstGeom>
            </p:spPr>
          </p:pic>
        </mc:Fallback>
      </mc:AlternateContent>
    </p:spTree>
    <p:extLst>
      <p:ext uri="{BB962C8B-B14F-4D97-AF65-F5344CB8AC3E}">
        <p14:creationId xmlns:p14="http://schemas.microsoft.com/office/powerpoint/2010/main" val="127057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5E4406EC-051E-4814-BD02-3643B56B2F53}"/>
              </a:ext>
            </a:extLst>
          </p:cNvPr>
          <p:cNvPicPr>
            <a:picLocks noChangeAspect="1"/>
          </p:cNvPicPr>
          <p:nvPr/>
        </p:nvPicPr>
        <p:blipFill>
          <a:blip r:embed="rId2"/>
          <a:stretch>
            <a:fillRect/>
          </a:stretch>
        </p:blipFill>
        <p:spPr>
          <a:xfrm>
            <a:off x="1513808" y="1094634"/>
            <a:ext cx="5375723" cy="1200318"/>
          </a:xfrm>
          <a:prstGeom prst="rect">
            <a:avLst/>
          </a:prstGeom>
        </p:spPr>
      </p:pic>
      <p:pic>
        <p:nvPicPr>
          <p:cNvPr id="3" name="Picture 2">
            <a:extLst>
              <a:ext uri="{FF2B5EF4-FFF2-40B4-BE49-F238E27FC236}">
                <a16:creationId xmlns:a16="http://schemas.microsoft.com/office/drawing/2014/main" id="{42CFF737-A4F7-4732-981D-B38D30936B99}"/>
              </a:ext>
            </a:extLst>
          </p:cNvPr>
          <p:cNvPicPr>
            <a:picLocks noChangeAspect="1"/>
          </p:cNvPicPr>
          <p:nvPr/>
        </p:nvPicPr>
        <p:blipFill>
          <a:blip r:embed="rId3"/>
          <a:stretch>
            <a:fillRect/>
          </a:stretch>
        </p:blipFill>
        <p:spPr>
          <a:xfrm>
            <a:off x="2063518" y="2538695"/>
            <a:ext cx="3238952" cy="3010320"/>
          </a:xfrm>
          <a:prstGeom prst="rect">
            <a:avLst/>
          </a:prstGeom>
        </p:spPr>
      </p:pic>
      <p:pic>
        <p:nvPicPr>
          <p:cNvPr id="4" name="Picture 3">
            <a:extLst>
              <a:ext uri="{FF2B5EF4-FFF2-40B4-BE49-F238E27FC236}">
                <a16:creationId xmlns:a16="http://schemas.microsoft.com/office/drawing/2014/main" id="{844AC9B9-5C7B-4510-8AC2-37D11B4AE85A}"/>
              </a:ext>
            </a:extLst>
          </p:cNvPr>
          <p:cNvPicPr>
            <a:picLocks noChangeAspect="1"/>
          </p:cNvPicPr>
          <p:nvPr/>
        </p:nvPicPr>
        <p:blipFill>
          <a:blip r:embed="rId4"/>
          <a:stretch>
            <a:fillRect/>
          </a:stretch>
        </p:blipFill>
        <p:spPr>
          <a:xfrm>
            <a:off x="7220607" y="2538695"/>
            <a:ext cx="3894088" cy="3010320"/>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3BCC4CD-E333-47FC-BC8C-957CD158A200}"/>
                  </a:ext>
                </a:extLst>
              </p14:cNvPr>
              <p14:cNvContentPartPr/>
              <p14:nvPr/>
            </p14:nvContentPartPr>
            <p14:xfrm>
              <a:off x="55800" y="72000"/>
              <a:ext cx="11196360" cy="5798520"/>
            </p14:xfrm>
          </p:contentPart>
        </mc:Choice>
        <mc:Fallback>
          <p:pic>
            <p:nvPicPr>
              <p:cNvPr id="5" name="Ink 4">
                <a:extLst>
                  <a:ext uri="{FF2B5EF4-FFF2-40B4-BE49-F238E27FC236}">
                    <a16:creationId xmlns:a16="http://schemas.microsoft.com/office/drawing/2014/main" id="{83BCC4CD-E333-47FC-BC8C-957CD158A200}"/>
                  </a:ext>
                </a:extLst>
              </p:cNvPr>
              <p:cNvPicPr/>
              <p:nvPr/>
            </p:nvPicPr>
            <p:blipFill>
              <a:blip r:embed="rId6"/>
              <a:stretch>
                <a:fillRect/>
              </a:stretch>
            </p:blipFill>
            <p:spPr>
              <a:xfrm>
                <a:off x="46440" y="62640"/>
                <a:ext cx="11215080" cy="5817240"/>
              </a:xfrm>
              <a:prstGeom prst="rect">
                <a:avLst/>
              </a:prstGeom>
            </p:spPr>
          </p:pic>
        </mc:Fallback>
      </mc:AlternateContent>
    </p:spTree>
    <p:extLst>
      <p:ext uri="{BB962C8B-B14F-4D97-AF65-F5344CB8AC3E}">
        <p14:creationId xmlns:p14="http://schemas.microsoft.com/office/powerpoint/2010/main" val="509277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5" name="Picture 4">
            <a:extLst>
              <a:ext uri="{FF2B5EF4-FFF2-40B4-BE49-F238E27FC236}">
                <a16:creationId xmlns:a16="http://schemas.microsoft.com/office/drawing/2014/main" id="{E93897E2-9BF5-4E5D-8BAB-F83BEEDCD099}"/>
              </a:ext>
            </a:extLst>
          </p:cNvPr>
          <p:cNvPicPr>
            <a:picLocks noChangeAspect="1"/>
          </p:cNvPicPr>
          <p:nvPr/>
        </p:nvPicPr>
        <p:blipFill>
          <a:blip r:embed="rId2"/>
          <a:stretch>
            <a:fillRect/>
          </a:stretch>
        </p:blipFill>
        <p:spPr>
          <a:xfrm>
            <a:off x="3394523" y="859620"/>
            <a:ext cx="6553518" cy="3671766"/>
          </a:xfrm>
          <a:prstGeom prst="rect">
            <a:avLst/>
          </a:prstGeom>
        </p:spPr>
      </p:pic>
      <p:pic>
        <p:nvPicPr>
          <p:cNvPr id="6" name="Picture 5">
            <a:extLst>
              <a:ext uri="{FF2B5EF4-FFF2-40B4-BE49-F238E27FC236}">
                <a16:creationId xmlns:a16="http://schemas.microsoft.com/office/drawing/2014/main" id="{F34CDE48-319F-4CEF-A7AB-F095F9B31C04}"/>
              </a:ext>
            </a:extLst>
          </p:cNvPr>
          <p:cNvPicPr>
            <a:picLocks noChangeAspect="1"/>
          </p:cNvPicPr>
          <p:nvPr/>
        </p:nvPicPr>
        <p:blipFill>
          <a:blip r:embed="rId3"/>
          <a:stretch>
            <a:fillRect/>
          </a:stretch>
        </p:blipFill>
        <p:spPr>
          <a:xfrm>
            <a:off x="3394523" y="4724141"/>
            <a:ext cx="6553518" cy="655088"/>
          </a:xfrm>
          <a:prstGeom prst="rect">
            <a:avLst/>
          </a:prstGeom>
        </p:spPr>
      </p:pic>
      <p:pic>
        <p:nvPicPr>
          <p:cNvPr id="8" name="Picture 7">
            <a:extLst>
              <a:ext uri="{FF2B5EF4-FFF2-40B4-BE49-F238E27FC236}">
                <a16:creationId xmlns:a16="http://schemas.microsoft.com/office/drawing/2014/main" id="{A9A9A466-24D0-45BA-B9DB-C848803F01A6}"/>
              </a:ext>
            </a:extLst>
          </p:cNvPr>
          <p:cNvPicPr>
            <a:picLocks noChangeAspect="1"/>
          </p:cNvPicPr>
          <p:nvPr/>
        </p:nvPicPr>
        <p:blipFill>
          <a:blip r:embed="rId4"/>
          <a:stretch>
            <a:fillRect/>
          </a:stretch>
        </p:blipFill>
        <p:spPr>
          <a:xfrm>
            <a:off x="7809380" y="5561891"/>
            <a:ext cx="4277322" cy="1276528"/>
          </a:xfrm>
          <a:prstGeom prst="rect">
            <a:avLst/>
          </a:prstGeom>
        </p:spPr>
      </p:pic>
      <p:pic>
        <p:nvPicPr>
          <p:cNvPr id="9" name="Picture 8">
            <a:extLst>
              <a:ext uri="{FF2B5EF4-FFF2-40B4-BE49-F238E27FC236}">
                <a16:creationId xmlns:a16="http://schemas.microsoft.com/office/drawing/2014/main" id="{FC8BA8CF-E5E0-40DC-B4F0-B7195F0E8E91}"/>
              </a:ext>
            </a:extLst>
          </p:cNvPr>
          <p:cNvPicPr>
            <a:picLocks noChangeAspect="1"/>
          </p:cNvPicPr>
          <p:nvPr/>
        </p:nvPicPr>
        <p:blipFill>
          <a:blip r:embed="rId5"/>
          <a:stretch>
            <a:fillRect/>
          </a:stretch>
        </p:blipFill>
        <p:spPr>
          <a:xfrm>
            <a:off x="674756" y="5610553"/>
            <a:ext cx="5439534" cy="1028844"/>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FA454E5C-C45D-4DAF-85CD-4CDD3CC0EA32}"/>
                  </a:ext>
                </a:extLst>
              </p14:cNvPr>
              <p14:cNvContentPartPr/>
              <p14:nvPr/>
            </p14:nvContentPartPr>
            <p14:xfrm>
              <a:off x="564480" y="344880"/>
              <a:ext cx="9543240" cy="6318360"/>
            </p14:xfrm>
          </p:contentPart>
        </mc:Choice>
        <mc:Fallback>
          <p:pic>
            <p:nvPicPr>
              <p:cNvPr id="2" name="Ink 1">
                <a:extLst>
                  <a:ext uri="{FF2B5EF4-FFF2-40B4-BE49-F238E27FC236}">
                    <a16:creationId xmlns:a16="http://schemas.microsoft.com/office/drawing/2014/main" id="{FA454E5C-C45D-4DAF-85CD-4CDD3CC0EA32}"/>
                  </a:ext>
                </a:extLst>
              </p:cNvPr>
              <p:cNvPicPr/>
              <p:nvPr/>
            </p:nvPicPr>
            <p:blipFill>
              <a:blip r:embed="rId7"/>
              <a:stretch>
                <a:fillRect/>
              </a:stretch>
            </p:blipFill>
            <p:spPr>
              <a:xfrm>
                <a:off x="555120" y="335520"/>
                <a:ext cx="9561960" cy="6337080"/>
              </a:xfrm>
              <a:prstGeom prst="rect">
                <a:avLst/>
              </a:prstGeom>
            </p:spPr>
          </p:pic>
        </mc:Fallback>
      </mc:AlternateContent>
    </p:spTree>
    <p:extLst>
      <p:ext uri="{BB962C8B-B14F-4D97-AF65-F5344CB8AC3E}">
        <p14:creationId xmlns:p14="http://schemas.microsoft.com/office/powerpoint/2010/main" val="70772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B1AE49C0-87CE-416A-85E6-8841A6390B70}"/>
              </a:ext>
            </a:extLst>
          </p:cNvPr>
          <p:cNvPicPr>
            <a:picLocks noChangeAspect="1"/>
          </p:cNvPicPr>
          <p:nvPr/>
        </p:nvPicPr>
        <p:blipFill>
          <a:blip r:embed="rId2"/>
          <a:stretch>
            <a:fillRect/>
          </a:stretch>
        </p:blipFill>
        <p:spPr>
          <a:xfrm>
            <a:off x="1277007" y="1270224"/>
            <a:ext cx="5502165" cy="5216213"/>
          </a:xfrm>
          <a:prstGeom prst="rect">
            <a:avLst/>
          </a:prstGeom>
        </p:spPr>
      </p:pic>
      <p:pic>
        <p:nvPicPr>
          <p:cNvPr id="3" name="Picture 2">
            <a:extLst>
              <a:ext uri="{FF2B5EF4-FFF2-40B4-BE49-F238E27FC236}">
                <a16:creationId xmlns:a16="http://schemas.microsoft.com/office/drawing/2014/main" id="{8AF4B1CB-F987-4E49-B8E3-1F8C1F60A537}"/>
              </a:ext>
            </a:extLst>
          </p:cNvPr>
          <p:cNvPicPr>
            <a:picLocks noChangeAspect="1"/>
          </p:cNvPicPr>
          <p:nvPr/>
        </p:nvPicPr>
        <p:blipFill>
          <a:blip r:embed="rId3"/>
          <a:stretch>
            <a:fillRect/>
          </a:stretch>
        </p:blipFill>
        <p:spPr>
          <a:xfrm>
            <a:off x="7829817" y="3917744"/>
            <a:ext cx="4081077" cy="2573825"/>
          </a:xfrm>
          <a:prstGeom prst="rect">
            <a:avLst/>
          </a:prstGeom>
        </p:spPr>
      </p:pic>
      <p:pic>
        <p:nvPicPr>
          <p:cNvPr id="10" name="Picture 9">
            <a:extLst>
              <a:ext uri="{FF2B5EF4-FFF2-40B4-BE49-F238E27FC236}">
                <a16:creationId xmlns:a16="http://schemas.microsoft.com/office/drawing/2014/main" id="{D8517947-8A76-4B22-8E28-A5651B6EC48C}"/>
              </a:ext>
            </a:extLst>
          </p:cNvPr>
          <p:cNvPicPr>
            <a:picLocks noChangeAspect="1"/>
          </p:cNvPicPr>
          <p:nvPr/>
        </p:nvPicPr>
        <p:blipFill>
          <a:blip r:embed="rId4"/>
          <a:stretch>
            <a:fillRect/>
          </a:stretch>
        </p:blipFill>
        <p:spPr>
          <a:xfrm>
            <a:off x="7829818" y="1270224"/>
            <a:ext cx="4081076" cy="2471364"/>
          </a:xfrm>
          <a:prstGeom prst="rect">
            <a:avLst/>
          </a:prstGeom>
        </p:spPr>
      </p:pic>
    </p:spTree>
    <p:extLst>
      <p:ext uri="{BB962C8B-B14F-4D97-AF65-F5344CB8AC3E}">
        <p14:creationId xmlns:p14="http://schemas.microsoft.com/office/powerpoint/2010/main" val="104650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8" name="Picture 7">
            <a:extLst>
              <a:ext uri="{FF2B5EF4-FFF2-40B4-BE49-F238E27FC236}">
                <a16:creationId xmlns:a16="http://schemas.microsoft.com/office/drawing/2014/main" id="{0E77C47F-0F33-4881-93EB-64BA64ABC250}"/>
              </a:ext>
            </a:extLst>
          </p:cNvPr>
          <p:cNvPicPr>
            <a:picLocks noChangeAspect="1"/>
          </p:cNvPicPr>
          <p:nvPr/>
        </p:nvPicPr>
        <p:blipFill>
          <a:blip r:embed="rId2"/>
          <a:stretch>
            <a:fillRect/>
          </a:stretch>
        </p:blipFill>
        <p:spPr>
          <a:xfrm>
            <a:off x="4081965" y="1270225"/>
            <a:ext cx="4882398" cy="2842431"/>
          </a:xfrm>
          <a:prstGeom prst="rect">
            <a:avLst/>
          </a:prstGeom>
        </p:spPr>
      </p:pic>
    </p:spTree>
    <p:extLst>
      <p:ext uri="{BB962C8B-B14F-4D97-AF65-F5344CB8AC3E}">
        <p14:creationId xmlns:p14="http://schemas.microsoft.com/office/powerpoint/2010/main" val="72631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164961" y="1294200"/>
            <a:ext cx="9569351" cy="3785652"/>
          </a:xfrm>
          <a:prstGeom prst="rect">
            <a:avLst/>
          </a:prstGeom>
          <a:noFill/>
        </p:spPr>
        <p:txBody>
          <a:bodyPr wrap="square" rtlCol="0">
            <a:spAutoFit/>
          </a:bodyPr>
          <a:lstStyle/>
          <a:p>
            <a:r>
              <a:rPr lang="en-US" sz="2400" b="1" dirty="0"/>
              <a:t>Representing: Social Networks</a:t>
            </a:r>
          </a:p>
          <a:p>
            <a:r>
              <a:rPr lang="en-US" sz="2400" b="1" dirty="0"/>
              <a:t>			         Transportation networks, etc.</a:t>
            </a:r>
            <a:endParaRPr lang="en-US" sz="2400" dirty="0"/>
          </a:p>
          <a:p>
            <a:endParaRPr lang="en-US" sz="2400" dirty="0"/>
          </a:p>
          <a:p>
            <a:r>
              <a:rPr lang="en-US" sz="2400" dirty="0"/>
              <a:t>Graphs help in identifying contacts on social sites and suggesting them as friends on Facebook, where the nodes can be different users and the edges represent the relationships between them.</a:t>
            </a:r>
          </a:p>
          <a:p>
            <a:endParaRPr lang="en-US" sz="2400" dirty="0"/>
          </a:p>
          <a:p>
            <a:r>
              <a:rPr lang="en-US" sz="2400" dirty="0"/>
              <a:t>Graphs help in finding the shortest distance between any two given locations, where nodes can be the different locations in a city and edges represent the routes available between the locations.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9569351"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Application of Graphs</a:t>
            </a:r>
          </a:p>
        </p:txBody>
      </p:sp>
    </p:spTree>
    <p:extLst>
      <p:ext uri="{BB962C8B-B14F-4D97-AF65-F5344CB8AC3E}">
        <p14:creationId xmlns:p14="http://schemas.microsoft.com/office/powerpoint/2010/main" val="3564053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Table</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3" name="Picture 2">
            <a:extLst>
              <a:ext uri="{FF2B5EF4-FFF2-40B4-BE49-F238E27FC236}">
                <a16:creationId xmlns:a16="http://schemas.microsoft.com/office/drawing/2014/main" id="{54A69144-29F5-4A72-8187-0A13A6EDCB93}"/>
              </a:ext>
            </a:extLst>
          </p:cNvPr>
          <p:cNvPicPr>
            <a:picLocks noChangeAspect="1"/>
          </p:cNvPicPr>
          <p:nvPr/>
        </p:nvPicPr>
        <p:blipFill>
          <a:blip r:embed="rId2"/>
          <a:stretch>
            <a:fillRect/>
          </a:stretch>
        </p:blipFill>
        <p:spPr>
          <a:xfrm>
            <a:off x="1818453" y="1270225"/>
            <a:ext cx="8555093" cy="507396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4BB106C-BF6D-4346-B7A5-CB5147B47D0C}"/>
                  </a:ext>
                </a:extLst>
              </p14:cNvPr>
              <p14:cNvContentPartPr/>
              <p14:nvPr/>
            </p14:nvContentPartPr>
            <p14:xfrm>
              <a:off x="15840" y="3633840"/>
              <a:ext cx="3844080" cy="3224520"/>
            </p14:xfrm>
          </p:contentPart>
        </mc:Choice>
        <mc:Fallback>
          <p:pic>
            <p:nvPicPr>
              <p:cNvPr id="2" name="Ink 1">
                <a:extLst>
                  <a:ext uri="{FF2B5EF4-FFF2-40B4-BE49-F238E27FC236}">
                    <a16:creationId xmlns:a16="http://schemas.microsoft.com/office/drawing/2014/main" id="{14BB106C-BF6D-4346-B7A5-CB5147B47D0C}"/>
                  </a:ext>
                </a:extLst>
              </p:cNvPr>
              <p:cNvPicPr/>
              <p:nvPr/>
            </p:nvPicPr>
            <p:blipFill>
              <a:blip r:embed="rId4"/>
              <a:stretch>
                <a:fillRect/>
              </a:stretch>
            </p:blipFill>
            <p:spPr>
              <a:xfrm>
                <a:off x="6480" y="3624480"/>
                <a:ext cx="3862800" cy="3243240"/>
              </a:xfrm>
              <a:prstGeom prst="rect">
                <a:avLst/>
              </a:prstGeom>
            </p:spPr>
          </p:pic>
        </mc:Fallback>
      </mc:AlternateContent>
    </p:spTree>
    <p:extLst>
      <p:ext uri="{BB962C8B-B14F-4D97-AF65-F5344CB8AC3E}">
        <p14:creationId xmlns:p14="http://schemas.microsoft.com/office/powerpoint/2010/main" val="2455561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6A2FD6DB-6964-4035-B1D9-41A2B7E54B57}"/>
              </a:ext>
            </a:extLst>
          </p:cNvPr>
          <p:cNvPicPr>
            <a:picLocks noChangeAspect="1"/>
          </p:cNvPicPr>
          <p:nvPr/>
        </p:nvPicPr>
        <p:blipFill>
          <a:blip r:embed="rId2"/>
          <a:stretch>
            <a:fillRect/>
          </a:stretch>
        </p:blipFill>
        <p:spPr>
          <a:xfrm>
            <a:off x="1696602" y="2199155"/>
            <a:ext cx="4399398" cy="3223322"/>
          </a:xfrm>
          <a:prstGeom prst="rect">
            <a:avLst/>
          </a:prstGeom>
        </p:spPr>
      </p:pic>
      <p:pic>
        <p:nvPicPr>
          <p:cNvPr id="4" name="Picture 3">
            <a:extLst>
              <a:ext uri="{FF2B5EF4-FFF2-40B4-BE49-F238E27FC236}">
                <a16:creationId xmlns:a16="http://schemas.microsoft.com/office/drawing/2014/main" id="{EDFDF3B5-CAA8-4903-A74A-8E6AAFEA0B05}"/>
              </a:ext>
            </a:extLst>
          </p:cNvPr>
          <p:cNvPicPr>
            <a:picLocks noChangeAspect="1"/>
          </p:cNvPicPr>
          <p:nvPr/>
        </p:nvPicPr>
        <p:blipFill>
          <a:blip r:embed="rId3"/>
          <a:stretch>
            <a:fillRect/>
          </a:stretch>
        </p:blipFill>
        <p:spPr>
          <a:xfrm>
            <a:off x="7007515" y="2199154"/>
            <a:ext cx="4399398" cy="3223322"/>
          </a:xfrm>
          <a:prstGeom prst="rect">
            <a:avLst/>
          </a:prstGeom>
        </p:spPr>
      </p:pic>
    </p:spTree>
    <p:extLst>
      <p:ext uri="{BB962C8B-B14F-4D97-AF65-F5344CB8AC3E}">
        <p14:creationId xmlns:p14="http://schemas.microsoft.com/office/powerpoint/2010/main" val="171463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92EBD79C-A7AE-426B-A7B1-1329041065F2}"/>
              </a:ext>
            </a:extLst>
          </p:cNvPr>
          <p:cNvPicPr>
            <a:picLocks noChangeAspect="1"/>
          </p:cNvPicPr>
          <p:nvPr/>
        </p:nvPicPr>
        <p:blipFill>
          <a:blip r:embed="rId2"/>
          <a:stretch>
            <a:fillRect/>
          </a:stretch>
        </p:blipFill>
        <p:spPr>
          <a:xfrm>
            <a:off x="2036263" y="1267223"/>
            <a:ext cx="4486901" cy="5100009"/>
          </a:xfrm>
          <a:prstGeom prst="rect">
            <a:avLst/>
          </a:prstGeom>
        </p:spPr>
      </p:pic>
      <p:pic>
        <p:nvPicPr>
          <p:cNvPr id="8" name="Picture 7">
            <a:extLst>
              <a:ext uri="{FF2B5EF4-FFF2-40B4-BE49-F238E27FC236}">
                <a16:creationId xmlns:a16="http://schemas.microsoft.com/office/drawing/2014/main" id="{661EF65B-DE7C-49D4-BE94-04C6E914439B}"/>
              </a:ext>
            </a:extLst>
          </p:cNvPr>
          <p:cNvPicPr>
            <a:picLocks noChangeAspect="1"/>
          </p:cNvPicPr>
          <p:nvPr/>
        </p:nvPicPr>
        <p:blipFill>
          <a:blip r:embed="rId3"/>
          <a:stretch>
            <a:fillRect/>
          </a:stretch>
        </p:blipFill>
        <p:spPr>
          <a:xfrm>
            <a:off x="7133122" y="1267223"/>
            <a:ext cx="4230841" cy="3099825"/>
          </a:xfrm>
          <a:prstGeom prst="rect">
            <a:avLst/>
          </a:prstGeom>
        </p:spPr>
      </p:pic>
      <p:pic>
        <p:nvPicPr>
          <p:cNvPr id="6" name="Picture 5">
            <a:extLst>
              <a:ext uri="{FF2B5EF4-FFF2-40B4-BE49-F238E27FC236}">
                <a16:creationId xmlns:a16="http://schemas.microsoft.com/office/drawing/2014/main" id="{B245B166-0AB5-437A-A5F4-0D00E6C94BAF}"/>
              </a:ext>
            </a:extLst>
          </p:cNvPr>
          <p:cNvPicPr>
            <a:picLocks noChangeAspect="1"/>
          </p:cNvPicPr>
          <p:nvPr/>
        </p:nvPicPr>
        <p:blipFill>
          <a:blip r:embed="rId4"/>
          <a:stretch>
            <a:fillRect/>
          </a:stretch>
        </p:blipFill>
        <p:spPr>
          <a:xfrm>
            <a:off x="7133122" y="4490545"/>
            <a:ext cx="4399398" cy="1876687"/>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9EFFD22-A90F-4051-B467-FB07B805190E}"/>
                  </a:ext>
                </a:extLst>
              </p14:cNvPr>
              <p14:cNvContentPartPr/>
              <p14:nvPr/>
            </p14:nvContentPartPr>
            <p14:xfrm>
              <a:off x="1670760" y="617040"/>
              <a:ext cx="8313120" cy="5702760"/>
            </p14:xfrm>
          </p:contentPart>
        </mc:Choice>
        <mc:Fallback>
          <p:pic>
            <p:nvPicPr>
              <p:cNvPr id="2" name="Ink 1">
                <a:extLst>
                  <a:ext uri="{FF2B5EF4-FFF2-40B4-BE49-F238E27FC236}">
                    <a16:creationId xmlns:a16="http://schemas.microsoft.com/office/drawing/2014/main" id="{69EFFD22-A90F-4051-B467-FB07B805190E}"/>
                  </a:ext>
                </a:extLst>
              </p:cNvPr>
              <p:cNvPicPr/>
              <p:nvPr/>
            </p:nvPicPr>
            <p:blipFill>
              <a:blip r:embed="rId6"/>
              <a:stretch>
                <a:fillRect/>
              </a:stretch>
            </p:blipFill>
            <p:spPr>
              <a:xfrm>
                <a:off x="1661400" y="607680"/>
                <a:ext cx="8331840" cy="5721480"/>
              </a:xfrm>
              <a:prstGeom prst="rect">
                <a:avLst/>
              </a:prstGeom>
            </p:spPr>
          </p:pic>
        </mc:Fallback>
      </mc:AlternateContent>
    </p:spTree>
    <p:extLst>
      <p:ext uri="{BB962C8B-B14F-4D97-AF65-F5344CB8AC3E}">
        <p14:creationId xmlns:p14="http://schemas.microsoft.com/office/powerpoint/2010/main" val="588949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6EA89119-9E9F-4E48-8186-D3E5AD5ED2DB}"/>
              </a:ext>
            </a:extLst>
          </p:cNvPr>
          <p:cNvPicPr>
            <a:picLocks noChangeAspect="1"/>
          </p:cNvPicPr>
          <p:nvPr/>
        </p:nvPicPr>
        <p:blipFill>
          <a:blip r:embed="rId2"/>
          <a:stretch>
            <a:fillRect/>
          </a:stretch>
        </p:blipFill>
        <p:spPr>
          <a:xfrm>
            <a:off x="7295061" y="1267223"/>
            <a:ext cx="4410691" cy="3258005"/>
          </a:xfrm>
          <a:prstGeom prst="rect">
            <a:avLst/>
          </a:prstGeom>
        </p:spPr>
      </p:pic>
      <p:pic>
        <p:nvPicPr>
          <p:cNvPr id="4" name="Picture 3">
            <a:extLst>
              <a:ext uri="{FF2B5EF4-FFF2-40B4-BE49-F238E27FC236}">
                <a16:creationId xmlns:a16="http://schemas.microsoft.com/office/drawing/2014/main" id="{40308B00-C8A9-4277-911C-8A20A34FFF37}"/>
              </a:ext>
            </a:extLst>
          </p:cNvPr>
          <p:cNvPicPr>
            <a:picLocks noChangeAspect="1"/>
          </p:cNvPicPr>
          <p:nvPr/>
        </p:nvPicPr>
        <p:blipFill>
          <a:blip r:embed="rId3"/>
          <a:stretch>
            <a:fillRect/>
          </a:stretch>
        </p:blipFill>
        <p:spPr>
          <a:xfrm>
            <a:off x="2036263" y="1267223"/>
            <a:ext cx="4486901" cy="4515480"/>
          </a:xfrm>
          <a:prstGeom prst="rect">
            <a:avLst/>
          </a:prstGeom>
        </p:spPr>
      </p:pic>
      <p:pic>
        <p:nvPicPr>
          <p:cNvPr id="9" name="Picture 8">
            <a:extLst>
              <a:ext uri="{FF2B5EF4-FFF2-40B4-BE49-F238E27FC236}">
                <a16:creationId xmlns:a16="http://schemas.microsoft.com/office/drawing/2014/main" id="{F68B0268-5C25-4BD7-9FCA-2F2BE2AD7664}"/>
              </a:ext>
            </a:extLst>
          </p:cNvPr>
          <p:cNvPicPr>
            <a:picLocks noChangeAspect="1"/>
          </p:cNvPicPr>
          <p:nvPr/>
        </p:nvPicPr>
        <p:blipFill>
          <a:blip r:embed="rId4"/>
          <a:stretch>
            <a:fillRect/>
          </a:stretch>
        </p:blipFill>
        <p:spPr>
          <a:xfrm>
            <a:off x="7295061" y="4690539"/>
            <a:ext cx="4410691" cy="1800476"/>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0C60BDC-94D4-4AB4-B1D5-44EDB52B8716}"/>
                  </a:ext>
                </a:extLst>
              </p14:cNvPr>
              <p14:cNvContentPartPr/>
              <p14:nvPr/>
            </p14:nvContentPartPr>
            <p14:xfrm>
              <a:off x="5057640" y="1700640"/>
              <a:ext cx="2387880" cy="2786760"/>
            </p14:xfrm>
          </p:contentPart>
        </mc:Choice>
        <mc:Fallback>
          <p:pic>
            <p:nvPicPr>
              <p:cNvPr id="3" name="Ink 2">
                <a:extLst>
                  <a:ext uri="{FF2B5EF4-FFF2-40B4-BE49-F238E27FC236}">
                    <a16:creationId xmlns:a16="http://schemas.microsoft.com/office/drawing/2014/main" id="{20C60BDC-94D4-4AB4-B1D5-44EDB52B8716}"/>
                  </a:ext>
                </a:extLst>
              </p:cNvPr>
              <p:cNvPicPr/>
              <p:nvPr/>
            </p:nvPicPr>
            <p:blipFill>
              <a:blip r:embed="rId6"/>
              <a:stretch>
                <a:fillRect/>
              </a:stretch>
            </p:blipFill>
            <p:spPr>
              <a:xfrm>
                <a:off x="5048280" y="1691280"/>
                <a:ext cx="2406600" cy="2805480"/>
              </a:xfrm>
              <a:prstGeom prst="rect">
                <a:avLst/>
              </a:prstGeom>
            </p:spPr>
          </p:pic>
        </mc:Fallback>
      </mc:AlternateContent>
    </p:spTree>
    <p:extLst>
      <p:ext uri="{BB962C8B-B14F-4D97-AF65-F5344CB8AC3E}">
        <p14:creationId xmlns:p14="http://schemas.microsoft.com/office/powerpoint/2010/main" val="751532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A better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76AA244B-14BD-4211-BF50-5DBEA450C26F}"/>
              </a:ext>
            </a:extLst>
          </p:cNvPr>
          <p:cNvPicPr>
            <a:picLocks noChangeAspect="1"/>
          </p:cNvPicPr>
          <p:nvPr/>
        </p:nvPicPr>
        <p:blipFill>
          <a:blip r:embed="rId2"/>
          <a:stretch>
            <a:fillRect/>
          </a:stretch>
        </p:blipFill>
        <p:spPr>
          <a:xfrm>
            <a:off x="1610779" y="1320476"/>
            <a:ext cx="4553585" cy="4382112"/>
          </a:xfrm>
          <a:prstGeom prst="rect">
            <a:avLst/>
          </a:prstGeom>
        </p:spPr>
      </p:pic>
      <p:pic>
        <p:nvPicPr>
          <p:cNvPr id="8" name="Picture 7">
            <a:extLst>
              <a:ext uri="{FF2B5EF4-FFF2-40B4-BE49-F238E27FC236}">
                <a16:creationId xmlns:a16="http://schemas.microsoft.com/office/drawing/2014/main" id="{0E0FE13D-39D1-47CB-9E89-4CF261B784A5}"/>
              </a:ext>
            </a:extLst>
          </p:cNvPr>
          <p:cNvPicPr>
            <a:picLocks noChangeAspect="1"/>
          </p:cNvPicPr>
          <p:nvPr/>
        </p:nvPicPr>
        <p:blipFill>
          <a:blip r:embed="rId3"/>
          <a:stretch>
            <a:fillRect/>
          </a:stretch>
        </p:blipFill>
        <p:spPr>
          <a:xfrm>
            <a:off x="6362999" y="1320476"/>
            <a:ext cx="4247183" cy="4378539"/>
          </a:xfrm>
          <a:prstGeom prst="rect">
            <a:avLst/>
          </a:prstGeom>
        </p:spPr>
      </p:pic>
      <p:pic>
        <p:nvPicPr>
          <p:cNvPr id="10" name="Picture 9">
            <a:extLst>
              <a:ext uri="{FF2B5EF4-FFF2-40B4-BE49-F238E27FC236}">
                <a16:creationId xmlns:a16="http://schemas.microsoft.com/office/drawing/2014/main" id="{24F91FE6-678A-403C-B848-42A0ACEB586A}"/>
              </a:ext>
            </a:extLst>
          </p:cNvPr>
          <p:cNvPicPr>
            <a:picLocks noChangeAspect="1"/>
          </p:cNvPicPr>
          <p:nvPr/>
        </p:nvPicPr>
        <p:blipFill>
          <a:blip r:embed="rId4"/>
          <a:stretch>
            <a:fillRect/>
          </a:stretch>
        </p:blipFill>
        <p:spPr>
          <a:xfrm>
            <a:off x="8344696" y="5355247"/>
            <a:ext cx="2587627" cy="1502753"/>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E4C34F2-D242-47C2-A8BA-49550A48F31E}"/>
                  </a:ext>
                </a:extLst>
              </p14:cNvPr>
              <p14:cNvContentPartPr/>
              <p14:nvPr/>
            </p14:nvContentPartPr>
            <p14:xfrm>
              <a:off x="2796840" y="1164240"/>
              <a:ext cx="7612200" cy="5618160"/>
            </p14:xfrm>
          </p:contentPart>
        </mc:Choice>
        <mc:Fallback>
          <p:pic>
            <p:nvPicPr>
              <p:cNvPr id="2" name="Ink 1">
                <a:extLst>
                  <a:ext uri="{FF2B5EF4-FFF2-40B4-BE49-F238E27FC236}">
                    <a16:creationId xmlns:a16="http://schemas.microsoft.com/office/drawing/2014/main" id="{1E4C34F2-D242-47C2-A8BA-49550A48F31E}"/>
                  </a:ext>
                </a:extLst>
              </p:cNvPr>
              <p:cNvPicPr/>
              <p:nvPr/>
            </p:nvPicPr>
            <p:blipFill>
              <a:blip r:embed="rId6"/>
              <a:stretch>
                <a:fillRect/>
              </a:stretch>
            </p:blipFill>
            <p:spPr>
              <a:xfrm>
                <a:off x="2787480" y="1154880"/>
                <a:ext cx="7630920" cy="5636880"/>
              </a:xfrm>
              <a:prstGeom prst="rect">
                <a:avLst/>
              </a:prstGeom>
            </p:spPr>
          </p:pic>
        </mc:Fallback>
      </mc:AlternateContent>
    </p:spTree>
    <p:extLst>
      <p:ext uri="{BB962C8B-B14F-4D97-AF65-F5344CB8AC3E}">
        <p14:creationId xmlns:p14="http://schemas.microsoft.com/office/powerpoint/2010/main" val="2309396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A132492B-1663-4285-9253-12E4FCB78140}"/>
              </a:ext>
            </a:extLst>
          </p:cNvPr>
          <p:cNvPicPr>
            <a:picLocks noChangeAspect="1"/>
          </p:cNvPicPr>
          <p:nvPr/>
        </p:nvPicPr>
        <p:blipFill>
          <a:blip r:embed="rId2"/>
          <a:stretch>
            <a:fillRect/>
          </a:stretch>
        </p:blipFill>
        <p:spPr>
          <a:xfrm>
            <a:off x="3642970" y="2242972"/>
            <a:ext cx="4906060" cy="2372056"/>
          </a:xfrm>
          <a:prstGeom prst="rect">
            <a:avLst/>
          </a:prstGeom>
        </p:spPr>
      </p:pic>
    </p:spTree>
    <p:extLst>
      <p:ext uri="{BB962C8B-B14F-4D97-AF65-F5344CB8AC3E}">
        <p14:creationId xmlns:p14="http://schemas.microsoft.com/office/powerpoint/2010/main" val="1146771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13653BED-0156-45EE-9E23-7BC1B4C80DA0}"/>
              </a:ext>
            </a:extLst>
          </p:cNvPr>
          <p:cNvPicPr>
            <a:picLocks noChangeAspect="1"/>
          </p:cNvPicPr>
          <p:nvPr/>
        </p:nvPicPr>
        <p:blipFill>
          <a:blip r:embed="rId2"/>
          <a:stretch>
            <a:fillRect/>
          </a:stretch>
        </p:blipFill>
        <p:spPr>
          <a:xfrm>
            <a:off x="1581818" y="1320476"/>
            <a:ext cx="4706007" cy="5029902"/>
          </a:xfrm>
          <a:prstGeom prst="rect">
            <a:avLst/>
          </a:prstGeom>
        </p:spPr>
      </p:pic>
      <p:pic>
        <p:nvPicPr>
          <p:cNvPr id="4" name="Picture 3">
            <a:extLst>
              <a:ext uri="{FF2B5EF4-FFF2-40B4-BE49-F238E27FC236}">
                <a16:creationId xmlns:a16="http://schemas.microsoft.com/office/drawing/2014/main" id="{461B1827-D7F0-42AB-98A9-AAC7F7C58CC9}"/>
              </a:ext>
            </a:extLst>
          </p:cNvPr>
          <p:cNvPicPr>
            <a:picLocks noChangeAspect="1"/>
          </p:cNvPicPr>
          <p:nvPr/>
        </p:nvPicPr>
        <p:blipFill>
          <a:blip r:embed="rId3"/>
          <a:stretch>
            <a:fillRect/>
          </a:stretch>
        </p:blipFill>
        <p:spPr>
          <a:xfrm>
            <a:off x="7046519" y="1500558"/>
            <a:ext cx="3949975" cy="1199533"/>
          </a:xfrm>
          <a:prstGeom prst="rect">
            <a:avLst/>
          </a:prstGeom>
        </p:spPr>
      </p:pic>
      <p:pic>
        <p:nvPicPr>
          <p:cNvPr id="9" name="Picture 8">
            <a:extLst>
              <a:ext uri="{FF2B5EF4-FFF2-40B4-BE49-F238E27FC236}">
                <a16:creationId xmlns:a16="http://schemas.microsoft.com/office/drawing/2014/main" id="{B63BB7E8-A2FA-4B93-B91E-D74C79E7437F}"/>
              </a:ext>
            </a:extLst>
          </p:cNvPr>
          <p:cNvPicPr>
            <a:picLocks noChangeAspect="1"/>
          </p:cNvPicPr>
          <p:nvPr/>
        </p:nvPicPr>
        <p:blipFill>
          <a:blip r:embed="rId4"/>
          <a:stretch>
            <a:fillRect/>
          </a:stretch>
        </p:blipFill>
        <p:spPr>
          <a:xfrm>
            <a:off x="6523164" y="2930425"/>
            <a:ext cx="5247282" cy="1810003"/>
          </a:xfrm>
          <a:prstGeom prst="rect">
            <a:avLst/>
          </a:prstGeom>
        </p:spPr>
      </p:pic>
      <p:pic>
        <p:nvPicPr>
          <p:cNvPr id="11" name="Picture 10">
            <a:extLst>
              <a:ext uri="{FF2B5EF4-FFF2-40B4-BE49-F238E27FC236}">
                <a16:creationId xmlns:a16="http://schemas.microsoft.com/office/drawing/2014/main" id="{7C5DD76B-5914-40E2-946C-A18604F1BC6D}"/>
              </a:ext>
            </a:extLst>
          </p:cNvPr>
          <p:cNvPicPr>
            <a:picLocks noChangeAspect="1"/>
          </p:cNvPicPr>
          <p:nvPr/>
        </p:nvPicPr>
        <p:blipFill>
          <a:blip r:embed="rId5"/>
          <a:stretch>
            <a:fillRect/>
          </a:stretch>
        </p:blipFill>
        <p:spPr>
          <a:xfrm>
            <a:off x="6523164" y="4864271"/>
            <a:ext cx="5247282" cy="1486107"/>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E20C4F2C-E61C-49CE-AA24-A51C5E60DF2B}"/>
                  </a:ext>
                </a:extLst>
              </p14:cNvPr>
              <p14:cNvContentPartPr/>
              <p14:nvPr/>
            </p14:nvContentPartPr>
            <p14:xfrm>
              <a:off x="6035400" y="75960"/>
              <a:ext cx="5742000" cy="5571000"/>
            </p14:xfrm>
          </p:contentPart>
        </mc:Choice>
        <mc:Fallback>
          <p:pic>
            <p:nvPicPr>
              <p:cNvPr id="2" name="Ink 1">
                <a:extLst>
                  <a:ext uri="{FF2B5EF4-FFF2-40B4-BE49-F238E27FC236}">
                    <a16:creationId xmlns:a16="http://schemas.microsoft.com/office/drawing/2014/main" id="{E20C4F2C-E61C-49CE-AA24-A51C5E60DF2B}"/>
                  </a:ext>
                </a:extLst>
              </p:cNvPr>
              <p:cNvPicPr/>
              <p:nvPr/>
            </p:nvPicPr>
            <p:blipFill>
              <a:blip r:embed="rId7"/>
              <a:stretch>
                <a:fillRect/>
              </a:stretch>
            </p:blipFill>
            <p:spPr>
              <a:xfrm>
                <a:off x="6026040" y="66600"/>
                <a:ext cx="5760720" cy="5589720"/>
              </a:xfrm>
              <a:prstGeom prst="rect">
                <a:avLst/>
              </a:prstGeom>
            </p:spPr>
          </p:pic>
        </mc:Fallback>
      </mc:AlternateContent>
    </p:spTree>
    <p:extLst>
      <p:ext uri="{BB962C8B-B14F-4D97-AF65-F5344CB8AC3E}">
        <p14:creationId xmlns:p14="http://schemas.microsoft.com/office/powerpoint/2010/main" val="9294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B628758B-5C30-4C8C-A5AD-2000B2A3CDD3}"/>
              </a:ext>
            </a:extLst>
          </p:cNvPr>
          <p:cNvPicPr>
            <a:picLocks noChangeAspect="1"/>
          </p:cNvPicPr>
          <p:nvPr/>
        </p:nvPicPr>
        <p:blipFill>
          <a:blip r:embed="rId2"/>
          <a:stretch>
            <a:fillRect/>
          </a:stretch>
        </p:blipFill>
        <p:spPr>
          <a:xfrm>
            <a:off x="3515709" y="5043717"/>
            <a:ext cx="2982459" cy="947177"/>
          </a:xfrm>
          <a:prstGeom prst="rect">
            <a:avLst/>
          </a:prstGeom>
        </p:spPr>
      </p:pic>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3"/>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4"/>
          <a:stretch>
            <a:fillRect/>
          </a:stretch>
        </p:blipFill>
        <p:spPr>
          <a:xfrm>
            <a:off x="7873304" y="1484040"/>
            <a:ext cx="3659217" cy="2567871"/>
          </a:xfrm>
          <a:prstGeom prst="rect">
            <a:avLst/>
          </a:prstGeom>
        </p:spPr>
      </p:pic>
      <p:pic>
        <p:nvPicPr>
          <p:cNvPr id="12" name="Picture 11">
            <a:extLst>
              <a:ext uri="{FF2B5EF4-FFF2-40B4-BE49-F238E27FC236}">
                <a16:creationId xmlns:a16="http://schemas.microsoft.com/office/drawing/2014/main" id="{882C51B4-462F-496B-80A5-0061793876D7}"/>
              </a:ext>
            </a:extLst>
          </p:cNvPr>
          <p:cNvPicPr>
            <a:picLocks noChangeAspect="1"/>
          </p:cNvPicPr>
          <p:nvPr/>
        </p:nvPicPr>
        <p:blipFill rotWithShape="1">
          <a:blip r:embed="rId5"/>
          <a:srcRect b="6533"/>
          <a:stretch/>
        </p:blipFill>
        <p:spPr>
          <a:xfrm>
            <a:off x="7873304" y="4335006"/>
            <a:ext cx="3659217" cy="1324815"/>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4B8CC51F-025E-4942-99D7-2E5D33C08057}"/>
                  </a:ext>
                </a:extLst>
              </p14:cNvPr>
              <p14:cNvContentPartPr/>
              <p14:nvPr/>
            </p14:nvContentPartPr>
            <p14:xfrm>
              <a:off x="1488600" y="1288440"/>
              <a:ext cx="10179000" cy="4101840"/>
            </p14:xfrm>
          </p:contentPart>
        </mc:Choice>
        <mc:Fallback>
          <p:pic>
            <p:nvPicPr>
              <p:cNvPr id="2" name="Ink 1">
                <a:extLst>
                  <a:ext uri="{FF2B5EF4-FFF2-40B4-BE49-F238E27FC236}">
                    <a16:creationId xmlns:a16="http://schemas.microsoft.com/office/drawing/2014/main" id="{4B8CC51F-025E-4942-99D7-2E5D33C08057}"/>
                  </a:ext>
                </a:extLst>
              </p:cNvPr>
              <p:cNvPicPr/>
              <p:nvPr/>
            </p:nvPicPr>
            <p:blipFill>
              <a:blip r:embed="rId7"/>
              <a:stretch>
                <a:fillRect/>
              </a:stretch>
            </p:blipFill>
            <p:spPr>
              <a:xfrm>
                <a:off x="1479240" y="1279080"/>
                <a:ext cx="10197720" cy="4120560"/>
              </a:xfrm>
              <a:prstGeom prst="rect">
                <a:avLst/>
              </a:prstGeom>
            </p:spPr>
          </p:pic>
        </mc:Fallback>
      </mc:AlternateContent>
    </p:spTree>
    <p:extLst>
      <p:ext uri="{BB962C8B-B14F-4D97-AF65-F5344CB8AC3E}">
        <p14:creationId xmlns:p14="http://schemas.microsoft.com/office/powerpoint/2010/main" val="946959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2"/>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3"/>
          <a:stretch>
            <a:fillRect/>
          </a:stretch>
        </p:blipFill>
        <p:spPr>
          <a:xfrm>
            <a:off x="7873304" y="1484040"/>
            <a:ext cx="3659217" cy="2567871"/>
          </a:xfrm>
          <a:prstGeom prst="rect">
            <a:avLst/>
          </a:prstGeom>
        </p:spPr>
      </p:pic>
      <p:pic>
        <p:nvPicPr>
          <p:cNvPr id="2" name="Picture 1">
            <a:extLst>
              <a:ext uri="{FF2B5EF4-FFF2-40B4-BE49-F238E27FC236}">
                <a16:creationId xmlns:a16="http://schemas.microsoft.com/office/drawing/2014/main" id="{D50A8953-E900-4420-843A-F459BB9E6F89}"/>
              </a:ext>
            </a:extLst>
          </p:cNvPr>
          <p:cNvPicPr>
            <a:picLocks noChangeAspect="1"/>
          </p:cNvPicPr>
          <p:nvPr/>
        </p:nvPicPr>
        <p:blipFill>
          <a:blip r:embed="rId4"/>
          <a:stretch>
            <a:fillRect/>
          </a:stretch>
        </p:blipFill>
        <p:spPr>
          <a:xfrm>
            <a:off x="6600045" y="4712955"/>
            <a:ext cx="4932476" cy="1840225"/>
          </a:xfrm>
          <a:prstGeom prst="rect">
            <a:avLst/>
          </a:prstGeom>
        </p:spPr>
      </p:pic>
      <p:pic>
        <p:nvPicPr>
          <p:cNvPr id="3" name="Picture 2">
            <a:extLst>
              <a:ext uri="{FF2B5EF4-FFF2-40B4-BE49-F238E27FC236}">
                <a16:creationId xmlns:a16="http://schemas.microsoft.com/office/drawing/2014/main" id="{EC7623A9-8569-4658-BC75-1DAF53A29906}"/>
              </a:ext>
            </a:extLst>
          </p:cNvPr>
          <p:cNvPicPr>
            <a:picLocks noChangeAspect="1"/>
          </p:cNvPicPr>
          <p:nvPr/>
        </p:nvPicPr>
        <p:blipFill>
          <a:blip r:embed="rId5"/>
          <a:stretch>
            <a:fillRect/>
          </a:stretch>
        </p:blipFill>
        <p:spPr>
          <a:xfrm>
            <a:off x="1818436" y="5118187"/>
            <a:ext cx="3644249" cy="1669122"/>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7C195B25-D580-45FF-BF9D-3FEE870053F5}"/>
                  </a:ext>
                </a:extLst>
              </p14:cNvPr>
              <p14:cNvContentPartPr/>
              <p14:nvPr/>
            </p14:nvContentPartPr>
            <p14:xfrm>
              <a:off x="3377520" y="1354320"/>
              <a:ext cx="7851240" cy="5453280"/>
            </p14:xfrm>
          </p:contentPart>
        </mc:Choice>
        <mc:Fallback>
          <p:pic>
            <p:nvPicPr>
              <p:cNvPr id="4" name="Ink 3">
                <a:extLst>
                  <a:ext uri="{FF2B5EF4-FFF2-40B4-BE49-F238E27FC236}">
                    <a16:creationId xmlns:a16="http://schemas.microsoft.com/office/drawing/2014/main" id="{7C195B25-D580-45FF-BF9D-3FEE870053F5}"/>
                  </a:ext>
                </a:extLst>
              </p:cNvPr>
              <p:cNvPicPr/>
              <p:nvPr/>
            </p:nvPicPr>
            <p:blipFill>
              <a:blip r:embed="rId7"/>
              <a:stretch>
                <a:fillRect/>
              </a:stretch>
            </p:blipFill>
            <p:spPr>
              <a:xfrm>
                <a:off x="3368160" y="1344960"/>
                <a:ext cx="7869960" cy="5472000"/>
              </a:xfrm>
              <a:prstGeom prst="rect">
                <a:avLst/>
              </a:prstGeom>
            </p:spPr>
          </p:pic>
        </mc:Fallback>
      </mc:AlternateContent>
    </p:spTree>
    <p:extLst>
      <p:ext uri="{BB962C8B-B14F-4D97-AF65-F5344CB8AC3E}">
        <p14:creationId xmlns:p14="http://schemas.microsoft.com/office/powerpoint/2010/main" val="1138102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4" name="Picture 3">
            <a:extLst>
              <a:ext uri="{FF2B5EF4-FFF2-40B4-BE49-F238E27FC236}">
                <a16:creationId xmlns:a16="http://schemas.microsoft.com/office/drawing/2014/main" id="{4432F368-BBAA-4FDF-8231-EBA27D704E28}"/>
              </a:ext>
            </a:extLst>
          </p:cNvPr>
          <p:cNvPicPr>
            <a:picLocks noChangeAspect="1"/>
          </p:cNvPicPr>
          <p:nvPr/>
        </p:nvPicPr>
        <p:blipFill>
          <a:blip r:embed="rId2"/>
          <a:stretch>
            <a:fillRect/>
          </a:stretch>
        </p:blipFill>
        <p:spPr>
          <a:xfrm>
            <a:off x="1240128" y="2749074"/>
            <a:ext cx="4845361" cy="2784623"/>
          </a:xfrm>
          <a:prstGeom prst="rect">
            <a:avLst/>
          </a:prstGeom>
        </p:spPr>
      </p:pic>
      <p:pic>
        <p:nvPicPr>
          <p:cNvPr id="6" name="Picture 5">
            <a:extLst>
              <a:ext uri="{FF2B5EF4-FFF2-40B4-BE49-F238E27FC236}">
                <a16:creationId xmlns:a16="http://schemas.microsoft.com/office/drawing/2014/main" id="{4E9AB12B-6341-4A1C-9CB4-9C7AFD7C8DAA}"/>
              </a:ext>
            </a:extLst>
          </p:cNvPr>
          <p:cNvPicPr>
            <a:picLocks noChangeAspect="1"/>
          </p:cNvPicPr>
          <p:nvPr/>
        </p:nvPicPr>
        <p:blipFill>
          <a:blip r:embed="rId3"/>
          <a:stretch>
            <a:fillRect/>
          </a:stretch>
        </p:blipFill>
        <p:spPr>
          <a:xfrm>
            <a:off x="7045974" y="2008094"/>
            <a:ext cx="3905898" cy="1712568"/>
          </a:xfrm>
          <a:prstGeom prst="rect">
            <a:avLst/>
          </a:prstGeom>
        </p:spPr>
      </p:pic>
      <p:pic>
        <p:nvPicPr>
          <p:cNvPr id="9" name="Picture 8">
            <a:extLst>
              <a:ext uri="{FF2B5EF4-FFF2-40B4-BE49-F238E27FC236}">
                <a16:creationId xmlns:a16="http://schemas.microsoft.com/office/drawing/2014/main" id="{3057AF09-2346-4CE4-8844-9CC79073437C}"/>
              </a:ext>
            </a:extLst>
          </p:cNvPr>
          <p:cNvPicPr>
            <a:picLocks noChangeAspect="1"/>
          </p:cNvPicPr>
          <p:nvPr/>
        </p:nvPicPr>
        <p:blipFill>
          <a:blip r:embed="rId4"/>
          <a:stretch>
            <a:fillRect/>
          </a:stretch>
        </p:blipFill>
        <p:spPr>
          <a:xfrm>
            <a:off x="7045974" y="4128962"/>
            <a:ext cx="3905898" cy="2519270"/>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B85510C-7D09-4C6F-88BD-823FEA7AE908}"/>
                  </a:ext>
                </a:extLst>
              </p14:cNvPr>
              <p14:cNvContentPartPr/>
              <p14:nvPr/>
            </p14:nvContentPartPr>
            <p14:xfrm>
              <a:off x="3849840" y="1348560"/>
              <a:ext cx="6285600" cy="1427400"/>
            </p14:xfrm>
          </p:contentPart>
        </mc:Choice>
        <mc:Fallback>
          <p:pic>
            <p:nvPicPr>
              <p:cNvPr id="2" name="Ink 1">
                <a:extLst>
                  <a:ext uri="{FF2B5EF4-FFF2-40B4-BE49-F238E27FC236}">
                    <a16:creationId xmlns:a16="http://schemas.microsoft.com/office/drawing/2014/main" id="{DB85510C-7D09-4C6F-88BD-823FEA7AE908}"/>
                  </a:ext>
                </a:extLst>
              </p:cNvPr>
              <p:cNvPicPr/>
              <p:nvPr/>
            </p:nvPicPr>
            <p:blipFill>
              <a:blip r:embed="rId6"/>
              <a:stretch>
                <a:fillRect/>
              </a:stretch>
            </p:blipFill>
            <p:spPr>
              <a:xfrm>
                <a:off x="3840480" y="1339200"/>
                <a:ext cx="6304320" cy="1446120"/>
              </a:xfrm>
              <a:prstGeom prst="rect">
                <a:avLst/>
              </a:prstGeom>
            </p:spPr>
          </p:pic>
        </mc:Fallback>
      </mc:AlternateContent>
    </p:spTree>
    <p:extLst>
      <p:ext uri="{BB962C8B-B14F-4D97-AF65-F5344CB8AC3E}">
        <p14:creationId xmlns:p14="http://schemas.microsoft.com/office/powerpoint/2010/main" val="51982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sp>
        <p:nvSpPr>
          <p:cNvPr id="5" name="TextBox 4">
            <a:extLst>
              <a:ext uri="{FF2B5EF4-FFF2-40B4-BE49-F238E27FC236}">
                <a16:creationId xmlns:a16="http://schemas.microsoft.com/office/drawing/2014/main" id="{8813E962-BB4A-4F66-8E13-A44FA7D962D7}"/>
              </a:ext>
            </a:extLst>
          </p:cNvPr>
          <p:cNvSpPr txBox="1"/>
          <p:nvPr/>
        </p:nvSpPr>
        <p:spPr>
          <a:xfrm>
            <a:off x="2212258" y="1483389"/>
            <a:ext cx="9320263" cy="2246769"/>
          </a:xfrm>
          <a:prstGeom prst="rect">
            <a:avLst/>
          </a:prstGeom>
          <a:noFill/>
        </p:spPr>
        <p:txBody>
          <a:bodyPr wrap="square" rtlCol="0">
            <a:spAutoFit/>
          </a:bodyPr>
          <a:lstStyle/>
          <a:p>
            <a:r>
              <a:rPr lang="en-US" sz="2000" dirty="0"/>
              <a:t>A graph is an abstract data structure that represents the relationship between multiple nodes (entities) by connecting the nodes with edges.</a:t>
            </a:r>
          </a:p>
          <a:p>
            <a:endParaRPr lang="en-US" sz="2000" dirty="0"/>
          </a:p>
          <a:p>
            <a:r>
              <a:rPr lang="en-US" sz="2000" dirty="0"/>
              <a:t>G = (V, E) Here G is a graph which is a pair of two sets where:</a:t>
            </a:r>
          </a:p>
          <a:p>
            <a:r>
              <a:rPr lang="en-US" sz="2000" dirty="0"/>
              <a:t>V - It is a finite set of vertices (nodes).</a:t>
            </a:r>
          </a:p>
          <a:p>
            <a:r>
              <a:rPr lang="en-US" sz="2000" dirty="0"/>
              <a:t>E - It is a finite set of an ordered pair of the form (u, v) called an edge. The pair (u, v) indicates that there is an edge from vertex u to vertex v.</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8" name="Picture 7">
            <a:extLst>
              <a:ext uri="{FF2B5EF4-FFF2-40B4-BE49-F238E27FC236}">
                <a16:creationId xmlns:a16="http://schemas.microsoft.com/office/drawing/2014/main" id="{37A9C689-49ED-4464-ABA7-BCCD10665E60}"/>
              </a:ext>
            </a:extLst>
          </p:cNvPr>
          <p:cNvPicPr>
            <a:picLocks noChangeAspect="1"/>
          </p:cNvPicPr>
          <p:nvPr/>
        </p:nvPicPr>
        <p:blipFill>
          <a:blip r:embed="rId2"/>
          <a:stretch>
            <a:fillRect/>
          </a:stretch>
        </p:blipFill>
        <p:spPr>
          <a:xfrm>
            <a:off x="4157906" y="3943322"/>
            <a:ext cx="3876187" cy="2626838"/>
          </a:xfrm>
          <a:prstGeom prst="rect">
            <a:avLst/>
          </a:prstGeom>
        </p:spPr>
      </p:pic>
    </p:spTree>
    <p:extLst>
      <p:ext uri="{BB962C8B-B14F-4D97-AF65-F5344CB8AC3E}">
        <p14:creationId xmlns:p14="http://schemas.microsoft.com/office/powerpoint/2010/main" val="2424638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When favorable?</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9436F634-8D85-4937-B972-375B11F728FE}"/>
              </a:ext>
            </a:extLst>
          </p:cNvPr>
          <p:cNvPicPr>
            <a:picLocks noChangeAspect="1"/>
          </p:cNvPicPr>
          <p:nvPr/>
        </p:nvPicPr>
        <p:blipFill>
          <a:blip r:embed="rId2"/>
          <a:stretch>
            <a:fillRect/>
          </a:stretch>
        </p:blipFill>
        <p:spPr>
          <a:xfrm>
            <a:off x="3173359" y="2002811"/>
            <a:ext cx="6699609" cy="285237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23F7CB8-3E4B-44D0-8345-2D1A63554DDC}"/>
                  </a:ext>
                </a:extLst>
              </p14:cNvPr>
              <p14:cNvContentPartPr/>
              <p14:nvPr/>
            </p14:nvContentPartPr>
            <p14:xfrm>
              <a:off x="1211040" y="3700440"/>
              <a:ext cx="3336120" cy="1119960"/>
            </p14:xfrm>
          </p:contentPart>
        </mc:Choice>
        <mc:Fallback>
          <p:pic>
            <p:nvPicPr>
              <p:cNvPr id="3" name="Ink 2">
                <a:extLst>
                  <a:ext uri="{FF2B5EF4-FFF2-40B4-BE49-F238E27FC236}">
                    <a16:creationId xmlns:a16="http://schemas.microsoft.com/office/drawing/2014/main" id="{623F7CB8-3E4B-44D0-8345-2D1A63554DDC}"/>
                  </a:ext>
                </a:extLst>
              </p:cNvPr>
              <p:cNvPicPr/>
              <p:nvPr/>
            </p:nvPicPr>
            <p:blipFill>
              <a:blip r:embed="rId4"/>
              <a:stretch>
                <a:fillRect/>
              </a:stretch>
            </p:blipFill>
            <p:spPr>
              <a:xfrm>
                <a:off x="1201680" y="3691080"/>
                <a:ext cx="3354840" cy="1138680"/>
              </a:xfrm>
              <a:prstGeom prst="rect">
                <a:avLst/>
              </a:prstGeom>
            </p:spPr>
          </p:pic>
        </mc:Fallback>
      </mc:AlternateContent>
    </p:spTree>
    <p:extLst>
      <p:ext uri="{BB962C8B-B14F-4D97-AF65-F5344CB8AC3E}">
        <p14:creationId xmlns:p14="http://schemas.microsoft.com/office/powerpoint/2010/main" val="631847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70FAF8E6-7E09-4CCB-A477-00006C723BD2}"/>
              </a:ext>
            </a:extLst>
          </p:cNvPr>
          <p:cNvPicPr>
            <a:picLocks noChangeAspect="1"/>
          </p:cNvPicPr>
          <p:nvPr/>
        </p:nvPicPr>
        <p:blipFill>
          <a:blip r:embed="rId2"/>
          <a:stretch>
            <a:fillRect/>
          </a:stretch>
        </p:blipFill>
        <p:spPr>
          <a:xfrm>
            <a:off x="1871072" y="1270225"/>
            <a:ext cx="8449854" cy="4563112"/>
          </a:xfrm>
          <a:prstGeom prst="rect">
            <a:avLst/>
          </a:prstGeom>
        </p:spPr>
      </p:pic>
      <p:pic>
        <p:nvPicPr>
          <p:cNvPr id="4" name="Picture 3">
            <a:extLst>
              <a:ext uri="{FF2B5EF4-FFF2-40B4-BE49-F238E27FC236}">
                <a16:creationId xmlns:a16="http://schemas.microsoft.com/office/drawing/2014/main" id="{619FE303-016F-41C4-B210-3F5AB5AA8138}"/>
              </a:ext>
            </a:extLst>
          </p:cNvPr>
          <p:cNvPicPr>
            <a:picLocks noChangeAspect="1"/>
          </p:cNvPicPr>
          <p:nvPr/>
        </p:nvPicPr>
        <p:blipFill>
          <a:blip r:embed="rId3"/>
          <a:stretch>
            <a:fillRect/>
          </a:stretch>
        </p:blipFill>
        <p:spPr>
          <a:xfrm>
            <a:off x="4166513" y="5371078"/>
            <a:ext cx="2467013" cy="444871"/>
          </a:xfrm>
          <a:prstGeom prst="rect">
            <a:avLst/>
          </a:prstGeom>
        </p:spPr>
      </p:pic>
      <p:pic>
        <p:nvPicPr>
          <p:cNvPr id="6" name="Picture 5">
            <a:extLst>
              <a:ext uri="{FF2B5EF4-FFF2-40B4-BE49-F238E27FC236}">
                <a16:creationId xmlns:a16="http://schemas.microsoft.com/office/drawing/2014/main" id="{3702BCE6-A00C-407C-A237-39F8109EFCF7}"/>
              </a:ext>
            </a:extLst>
          </p:cNvPr>
          <p:cNvPicPr>
            <a:picLocks noChangeAspect="1"/>
          </p:cNvPicPr>
          <p:nvPr/>
        </p:nvPicPr>
        <p:blipFill>
          <a:blip r:embed="rId4"/>
          <a:stretch>
            <a:fillRect/>
          </a:stretch>
        </p:blipFill>
        <p:spPr>
          <a:xfrm>
            <a:off x="7661965" y="5301527"/>
            <a:ext cx="2534004" cy="514422"/>
          </a:xfrm>
          <a:prstGeom prst="rect">
            <a:avLst/>
          </a:prstGeom>
        </p:spPr>
      </p:pic>
      <p:pic>
        <p:nvPicPr>
          <p:cNvPr id="8" name="Picture 7">
            <a:extLst>
              <a:ext uri="{FF2B5EF4-FFF2-40B4-BE49-F238E27FC236}">
                <a16:creationId xmlns:a16="http://schemas.microsoft.com/office/drawing/2014/main" id="{5E63FB42-AB22-4C8A-BFB8-67AFAC1C8880}"/>
              </a:ext>
            </a:extLst>
          </p:cNvPr>
          <p:cNvPicPr>
            <a:picLocks noChangeAspect="1"/>
          </p:cNvPicPr>
          <p:nvPr/>
        </p:nvPicPr>
        <p:blipFill>
          <a:blip r:embed="rId5"/>
          <a:stretch>
            <a:fillRect/>
          </a:stretch>
        </p:blipFill>
        <p:spPr>
          <a:xfrm>
            <a:off x="7147172" y="5815949"/>
            <a:ext cx="3181794" cy="809738"/>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337B33FA-19C9-40FE-B493-172FF7E3A90C}"/>
                  </a:ext>
                </a:extLst>
              </p14:cNvPr>
              <p14:cNvContentPartPr/>
              <p14:nvPr/>
            </p14:nvContentPartPr>
            <p14:xfrm>
              <a:off x="3835440" y="765360"/>
              <a:ext cx="6611400" cy="6043320"/>
            </p14:xfrm>
          </p:contentPart>
        </mc:Choice>
        <mc:Fallback>
          <p:pic>
            <p:nvPicPr>
              <p:cNvPr id="2" name="Ink 1">
                <a:extLst>
                  <a:ext uri="{FF2B5EF4-FFF2-40B4-BE49-F238E27FC236}">
                    <a16:creationId xmlns:a16="http://schemas.microsoft.com/office/drawing/2014/main" id="{337B33FA-19C9-40FE-B493-172FF7E3A90C}"/>
                  </a:ext>
                </a:extLst>
              </p:cNvPr>
              <p:cNvPicPr/>
              <p:nvPr/>
            </p:nvPicPr>
            <p:blipFill>
              <a:blip r:embed="rId7"/>
              <a:stretch>
                <a:fillRect/>
              </a:stretch>
            </p:blipFill>
            <p:spPr>
              <a:xfrm>
                <a:off x="3826080" y="756000"/>
                <a:ext cx="6630120" cy="6062040"/>
              </a:xfrm>
              <a:prstGeom prst="rect">
                <a:avLst/>
              </a:prstGeom>
            </p:spPr>
          </p:pic>
        </mc:Fallback>
      </mc:AlternateContent>
    </p:spTree>
    <p:extLst>
      <p:ext uri="{BB962C8B-B14F-4D97-AF65-F5344CB8AC3E}">
        <p14:creationId xmlns:p14="http://schemas.microsoft.com/office/powerpoint/2010/main" val="1957659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CB9401BC-CD23-4F87-9EFF-B4589BE660AF}"/>
              </a:ext>
            </a:extLst>
          </p:cNvPr>
          <p:cNvPicPr>
            <a:picLocks noChangeAspect="1"/>
          </p:cNvPicPr>
          <p:nvPr/>
        </p:nvPicPr>
        <p:blipFill>
          <a:blip r:embed="rId2"/>
          <a:stretch>
            <a:fillRect/>
          </a:stretch>
        </p:blipFill>
        <p:spPr>
          <a:xfrm>
            <a:off x="1446986" y="1260277"/>
            <a:ext cx="9831172" cy="1495634"/>
          </a:xfrm>
          <a:prstGeom prst="rect">
            <a:avLst/>
          </a:prstGeom>
        </p:spPr>
      </p:pic>
      <p:pic>
        <p:nvPicPr>
          <p:cNvPr id="10" name="Picture 9">
            <a:extLst>
              <a:ext uri="{FF2B5EF4-FFF2-40B4-BE49-F238E27FC236}">
                <a16:creationId xmlns:a16="http://schemas.microsoft.com/office/drawing/2014/main" id="{79AFFEA4-158F-4600-BF4D-9DB622FB262C}"/>
              </a:ext>
            </a:extLst>
          </p:cNvPr>
          <p:cNvPicPr>
            <a:picLocks noChangeAspect="1"/>
          </p:cNvPicPr>
          <p:nvPr/>
        </p:nvPicPr>
        <p:blipFill>
          <a:blip r:embed="rId3"/>
          <a:stretch>
            <a:fillRect/>
          </a:stretch>
        </p:blipFill>
        <p:spPr>
          <a:xfrm>
            <a:off x="2861646" y="2913566"/>
            <a:ext cx="7001852" cy="1419423"/>
          </a:xfrm>
          <a:prstGeom prst="rect">
            <a:avLst/>
          </a:prstGeom>
        </p:spPr>
      </p:pic>
      <p:sp>
        <p:nvSpPr>
          <p:cNvPr id="11" name="TextBox 10">
            <a:extLst>
              <a:ext uri="{FF2B5EF4-FFF2-40B4-BE49-F238E27FC236}">
                <a16:creationId xmlns:a16="http://schemas.microsoft.com/office/drawing/2014/main" id="{938A54CB-6F97-4FAA-8220-3D56170BA750}"/>
              </a:ext>
            </a:extLst>
          </p:cNvPr>
          <p:cNvSpPr txBox="1"/>
          <p:nvPr/>
        </p:nvSpPr>
        <p:spPr>
          <a:xfrm>
            <a:off x="1418241" y="4490644"/>
            <a:ext cx="10209846" cy="369332"/>
          </a:xfrm>
          <a:prstGeom prst="rect">
            <a:avLst/>
          </a:prstGeom>
          <a:noFill/>
        </p:spPr>
        <p:txBody>
          <a:bodyPr wrap="none" rtlCol="0">
            <a:spAutoFit/>
          </a:bodyPr>
          <a:lstStyle/>
          <a:p>
            <a:r>
              <a:rPr lang="en-IN" b="1" dirty="0"/>
              <a:t>But, we already know that we won’t hit the worst case, so we’ll be really saving a lot in terms of time.</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491F3FC-ECFC-4EA9-A7C1-7788558F0A47}"/>
                  </a:ext>
                </a:extLst>
              </p14:cNvPr>
              <p14:cNvContentPartPr/>
              <p14:nvPr/>
            </p14:nvContentPartPr>
            <p14:xfrm>
              <a:off x="4688280" y="3512520"/>
              <a:ext cx="5340960" cy="2436840"/>
            </p14:xfrm>
          </p:contentPart>
        </mc:Choice>
        <mc:Fallback>
          <p:pic>
            <p:nvPicPr>
              <p:cNvPr id="3" name="Ink 2">
                <a:extLst>
                  <a:ext uri="{FF2B5EF4-FFF2-40B4-BE49-F238E27FC236}">
                    <a16:creationId xmlns:a16="http://schemas.microsoft.com/office/drawing/2014/main" id="{C491F3FC-ECFC-4EA9-A7C1-7788558F0A47}"/>
                  </a:ext>
                </a:extLst>
              </p:cNvPr>
              <p:cNvPicPr/>
              <p:nvPr/>
            </p:nvPicPr>
            <p:blipFill>
              <a:blip r:embed="rId5"/>
              <a:stretch>
                <a:fillRect/>
              </a:stretch>
            </p:blipFill>
            <p:spPr>
              <a:xfrm>
                <a:off x="4678920" y="3503160"/>
                <a:ext cx="5359680" cy="2455560"/>
              </a:xfrm>
              <a:prstGeom prst="rect">
                <a:avLst/>
              </a:prstGeom>
            </p:spPr>
          </p:pic>
        </mc:Fallback>
      </mc:AlternateContent>
    </p:spTree>
    <p:extLst>
      <p:ext uri="{BB962C8B-B14F-4D97-AF65-F5344CB8AC3E}">
        <p14:creationId xmlns:p14="http://schemas.microsoft.com/office/powerpoint/2010/main" val="3285301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0B212586-E582-49EA-88C2-0B6DC1E382C9}"/>
              </a:ext>
            </a:extLst>
          </p:cNvPr>
          <p:cNvPicPr>
            <a:picLocks noChangeAspect="1"/>
          </p:cNvPicPr>
          <p:nvPr/>
        </p:nvPicPr>
        <p:blipFill>
          <a:blip r:embed="rId2"/>
          <a:stretch>
            <a:fillRect/>
          </a:stretch>
        </p:blipFill>
        <p:spPr>
          <a:xfrm>
            <a:off x="1402916" y="1349577"/>
            <a:ext cx="9386168" cy="415884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1582642-55BD-4C0D-89EB-E583A21E1BC4}"/>
                  </a:ext>
                </a:extLst>
              </p14:cNvPr>
              <p14:cNvContentPartPr/>
              <p14:nvPr/>
            </p14:nvContentPartPr>
            <p14:xfrm>
              <a:off x="6259680" y="4406400"/>
              <a:ext cx="4523400" cy="1265400"/>
            </p14:xfrm>
          </p:contentPart>
        </mc:Choice>
        <mc:Fallback>
          <p:pic>
            <p:nvPicPr>
              <p:cNvPr id="2" name="Ink 1">
                <a:extLst>
                  <a:ext uri="{FF2B5EF4-FFF2-40B4-BE49-F238E27FC236}">
                    <a16:creationId xmlns:a16="http://schemas.microsoft.com/office/drawing/2014/main" id="{31582642-55BD-4C0D-89EB-E583A21E1BC4}"/>
                  </a:ext>
                </a:extLst>
              </p:cNvPr>
              <p:cNvPicPr/>
              <p:nvPr/>
            </p:nvPicPr>
            <p:blipFill>
              <a:blip r:embed="rId4"/>
              <a:stretch>
                <a:fillRect/>
              </a:stretch>
            </p:blipFill>
            <p:spPr>
              <a:xfrm>
                <a:off x="6250320" y="4397040"/>
                <a:ext cx="4542120" cy="1284120"/>
              </a:xfrm>
              <a:prstGeom prst="rect">
                <a:avLst/>
              </a:prstGeom>
            </p:spPr>
          </p:pic>
        </mc:Fallback>
      </mc:AlternateContent>
    </p:spTree>
    <p:extLst>
      <p:ext uri="{BB962C8B-B14F-4D97-AF65-F5344CB8AC3E}">
        <p14:creationId xmlns:p14="http://schemas.microsoft.com/office/powerpoint/2010/main" val="2432355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4" name="Picture 3">
            <a:extLst>
              <a:ext uri="{FF2B5EF4-FFF2-40B4-BE49-F238E27FC236}">
                <a16:creationId xmlns:a16="http://schemas.microsoft.com/office/drawing/2014/main" id="{880268B5-34FE-4186-9461-6B9F39B497BE}"/>
              </a:ext>
            </a:extLst>
          </p:cNvPr>
          <p:cNvPicPr>
            <a:picLocks noChangeAspect="1"/>
          </p:cNvPicPr>
          <p:nvPr/>
        </p:nvPicPr>
        <p:blipFill rotWithShape="1">
          <a:blip r:embed="rId2"/>
          <a:srcRect r="27614"/>
          <a:stretch/>
        </p:blipFill>
        <p:spPr>
          <a:xfrm>
            <a:off x="3003278" y="1381539"/>
            <a:ext cx="6185442" cy="4667901"/>
          </a:xfrm>
          <a:prstGeom prst="rect">
            <a:avLst/>
          </a:prstGeom>
        </p:spPr>
      </p:pic>
      <p:sp>
        <p:nvSpPr>
          <p:cNvPr id="6" name="TextBox 5">
            <a:extLst>
              <a:ext uri="{FF2B5EF4-FFF2-40B4-BE49-F238E27FC236}">
                <a16:creationId xmlns:a16="http://schemas.microsoft.com/office/drawing/2014/main" id="{6A4696CA-CA50-424A-B8E8-B1F41D2B4C66}"/>
              </a:ext>
            </a:extLst>
          </p:cNvPr>
          <p:cNvSpPr txBox="1"/>
          <p:nvPr/>
        </p:nvSpPr>
        <p:spPr>
          <a:xfrm>
            <a:off x="9538138" y="1381539"/>
            <a:ext cx="2380593" cy="1200329"/>
          </a:xfrm>
          <a:prstGeom prst="rect">
            <a:avLst/>
          </a:prstGeom>
          <a:noFill/>
        </p:spPr>
        <p:txBody>
          <a:bodyPr wrap="square" rtlCol="0">
            <a:spAutoFit/>
          </a:bodyPr>
          <a:lstStyle/>
          <a:p>
            <a:r>
              <a:rPr lang="en-IN" dirty="0"/>
              <a:t>A better approach to increase the neighbour for any node, i.e. add an edge in the graph.</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18FF107-D2B3-4FCE-BDFF-BB650558B12A}"/>
                  </a:ext>
                </a:extLst>
              </p14:cNvPr>
              <p14:cNvContentPartPr/>
              <p14:nvPr/>
            </p14:nvContentPartPr>
            <p14:xfrm>
              <a:off x="2856240" y="1114560"/>
              <a:ext cx="6221520" cy="303480"/>
            </p14:xfrm>
          </p:contentPart>
        </mc:Choice>
        <mc:Fallback>
          <p:pic>
            <p:nvPicPr>
              <p:cNvPr id="2" name="Ink 1">
                <a:extLst>
                  <a:ext uri="{FF2B5EF4-FFF2-40B4-BE49-F238E27FC236}">
                    <a16:creationId xmlns:a16="http://schemas.microsoft.com/office/drawing/2014/main" id="{318FF107-D2B3-4FCE-BDFF-BB650558B12A}"/>
                  </a:ext>
                </a:extLst>
              </p:cNvPr>
              <p:cNvPicPr/>
              <p:nvPr/>
            </p:nvPicPr>
            <p:blipFill>
              <a:blip r:embed="rId4"/>
              <a:stretch>
                <a:fillRect/>
              </a:stretch>
            </p:blipFill>
            <p:spPr>
              <a:xfrm>
                <a:off x="2846880" y="1105200"/>
                <a:ext cx="624024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354D62C8-95DC-4814-9719-A1D05C100906}"/>
                  </a:ext>
                </a:extLst>
              </p14:cNvPr>
              <p14:cNvContentPartPr/>
              <p14:nvPr/>
            </p14:nvContentPartPr>
            <p14:xfrm>
              <a:off x="1000800" y="1402560"/>
              <a:ext cx="3347640" cy="5018040"/>
            </p14:xfrm>
          </p:contentPart>
        </mc:Choice>
        <mc:Fallback>
          <p:pic>
            <p:nvPicPr>
              <p:cNvPr id="3" name="Ink 2">
                <a:extLst>
                  <a:ext uri="{FF2B5EF4-FFF2-40B4-BE49-F238E27FC236}">
                    <a16:creationId xmlns:a16="http://schemas.microsoft.com/office/drawing/2014/main" id="{354D62C8-95DC-4814-9719-A1D05C100906}"/>
                  </a:ext>
                </a:extLst>
              </p:cNvPr>
              <p:cNvPicPr/>
              <p:nvPr/>
            </p:nvPicPr>
            <p:blipFill>
              <a:blip r:embed="rId6"/>
              <a:stretch>
                <a:fillRect/>
              </a:stretch>
            </p:blipFill>
            <p:spPr>
              <a:xfrm>
                <a:off x="991440" y="1393200"/>
                <a:ext cx="3366360" cy="5036760"/>
              </a:xfrm>
              <a:prstGeom prst="rect">
                <a:avLst/>
              </a:prstGeom>
            </p:spPr>
          </p:pic>
        </mc:Fallback>
      </mc:AlternateContent>
    </p:spTree>
    <p:extLst>
      <p:ext uri="{BB962C8B-B14F-4D97-AF65-F5344CB8AC3E}">
        <p14:creationId xmlns:p14="http://schemas.microsoft.com/office/powerpoint/2010/main" val="384310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E278BC77-E033-48DB-A3C2-F012615069E8}"/>
              </a:ext>
            </a:extLst>
          </p:cNvPr>
          <p:cNvPicPr>
            <a:picLocks noChangeAspect="1"/>
          </p:cNvPicPr>
          <p:nvPr/>
        </p:nvPicPr>
        <p:blipFill>
          <a:blip r:embed="rId2"/>
          <a:stretch>
            <a:fillRect/>
          </a:stretch>
        </p:blipFill>
        <p:spPr>
          <a:xfrm>
            <a:off x="2237835" y="1270225"/>
            <a:ext cx="7716327" cy="4972744"/>
          </a:xfrm>
          <a:prstGeom prst="rect">
            <a:avLst/>
          </a:prstGeom>
        </p:spPr>
      </p:pic>
      <p:sp>
        <p:nvSpPr>
          <p:cNvPr id="3" name="Rectangle 2">
            <a:extLst>
              <a:ext uri="{FF2B5EF4-FFF2-40B4-BE49-F238E27FC236}">
                <a16:creationId xmlns:a16="http://schemas.microsoft.com/office/drawing/2014/main" id="{0B02A986-8B2B-4E45-9B3C-0E0FB94FF1DE}"/>
              </a:ext>
            </a:extLst>
          </p:cNvPr>
          <p:cNvSpPr/>
          <p:nvPr/>
        </p:nvSpPr>
        <p:spPr>
          <a:xfrm>
            <a:off x="10328965" y="3429000"/>
            <a:ext cx="1524152" cy="646331"/>
          </a:xfrm>
          <a:prstGeom prst="rect">
            <a:avLst/>
          </a:prstGeom>
        </p:spPr>
        <p:txBody>
          <a:bodyPr wrap="square">
            <a:spAutoFit/>
          </a:bodyPr>
          <a:lstStyle/>
          <a:p>
            <a:r>
              <a:rPr lang="en-IN" dirty="0"/>
              <a:t>If the edges are weighted.</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EF3AD7B-D1FE-412D-9169-B25AD1F3D696}"/>
                  </a:ext>
                </a:extLst>
              </p14:cNvPr>
              <p14:cNvContentPartPr/>
              <p14:nvPr/>
            </p14:nvContentPartPr>
            <p14:xfrm>
              <a:off x="3197520" y="1357200"/>
              <a:ext cx="1748520" cy="417600"/>
            </p14:xfrm>
          </p:contentPart>
        </mc:Choice>
        <mc:Fallback>
          <p:pic>
            <p:nvPicPr>
              <p:cNvPr id="4" name="Ink 3">
                <a:extLst>
                  <a:ext uri="{FF2B5EF4-FFF2-40B4-BE49-F238E27FC236}">
                    <a16:creationId xmlns:a16="http://schemas.microsoft.com/office/drawing/2014/main" id="{8EF3AD7B-D1FE-412D-9169-B25AD1F3D696}"/>
                  </a:ext>
                </a:extLst>
              </p:cNvPr>
              <p:cNvPicPr/>
              <p:nvPr/>
            </p:nvPicPr>
            <p:blipFill>
              <a:blip r:embed="rId4"/>
              <a:stretch>
                <a:fillRect/>
              </a:stretch>
            </p:blipFill>
            <p:spPr>
              <a:xfrm>
                <a:off x="3188160" y="1347840"/>
                <a:ext cx="1767240" cy="436320"/>
              </a:xfrm>
              <a:prstGeom prst="rect">
                <a:avLst/>
              </a:prstGeom>
            </p:spPr>
          </p:pic>
        </mc:Fallback>
      </mc:AlternateContent>
    </p:spTree>
    <p:extLst>
      <p:ext uri="{BB962C8B-B14F-4D97-AF65-F5344CB8AC3E}">
        <p14:creationId xmlns:p14="http://schemas.microsoft.com/office/powerpoint/2010/main" val="1937500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Implementation using LinkedList</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Implementation of Graphs</a:t>
            </a:r>
          </a:p>
        </p:txBody>
      </p:sp>
    </p:spTree>
    <p:extLst>
      <p:ext uri="{BB962C8B-B14F-4D97-AF65-F5344CB8AC3E}">
        <p14:creationId xmlns:p14="http://schemas.microsoft.com/office/powerpoint/2010/main" val="3012135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Sets &amp; Maps</a:t>
            </a:r>
          </a:p>
        </p:txBody>
      </p:sp>
      <p:sp>
        <p:nvSpPr>
          <p:cNvPr id="2" name="Rectangle 1">
            <a:extLst>
              <a:ext uri="{FF2B5EF4-FFF2-40B4-BE49-F238E27FC236}">
                <a16:creationId xmlns:a16="http://schemas.microsoft.com/office/drawing/2014/main" id="{CD57D495-1A91-45F1-9B9D-438681B9F849}"/>
              </a:ext>
            </a:extLst>
          </p:cNvPr>
          <p:cNvSpPr/>
          <p:nvPr/>
        </p:nvSpPr>
        <p:spPr>
          <a:xfrm>
            <a:off x="1739461" y="1269430"/>
            <a:ext cx="9312167" cy="1938992"/>
          </a:xfrm>
          <a:prstGeom prst="rect">
            <a:avLst/>
          </a:prstGeom>
        </p:spPr>
        <p:txBody>
          <a:bodyPr wrap="square">
            <a:spAutoFit/>
          </a:bodyPr>
          <a:lstStyle/>
          <a:p>
            <a:r>
              <a:rPr lang="en-US" sz="2400" dirty="0"/>
              <a:t>A set is a collection of unordered elements without any duplicates. </a:t>
            </a:r>
          </a:p>
          <a:p>
            <a:r>
              <a:rPr lang="en-US" sz="2400" b="1" dirty="0"/>
              <a:t>Properties</a:t>
            </a:r>
            <a:r>
              <a:rPr lang="en-US" sz="2400" dirty="0"/>
              <a:t>:</a:t>
            </a:r>
          </a:p>
          <a:p>
            <a:pPr>
              <a:buFont typeface="+mj-lt"/>
              <a:buAutoNum type="arabicPeriod"/>
            </a:pPr>
            <a:r>
              <a:rPr lang="en-US" sz="2400" dirty="0"/>
              <a:t>Unlike lists and stacks, the elements present in a set do not follow any particular order. They are randomly present in the set.</a:t>
            </a:r>
          </a:p>
          <a:p>
            <a:pPr>
              <a:buFont typeface="+mj-lt"/>
              <a:buAutoNum type="arabicPeriod"/>
            </a:pPr>
            <a:r>
              <a:rPr lang="en-US" sz="2400" dirty="0"/>
              <a:t>The elements are not repeated in a given set.</a:t>
            </a:r>
          </a:p>
        </p:txBody>
      </p:sp>
      <p:sp>
        <p:nvSpPr>
          <p:cNvPr id="6" name="TextBox 5">
            <a:extLst>
              <a:ext uri="{FF2B5EF4-FFF2-40B4-BE49-F238E27FC236}">
                <a16:creationId xmlns:a16="http://schemas.microsoft.com/office/drawing/2014/main" id="{439E3C6E-53A2-4D13-9D73-A7B86DC6537C}"/>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Sets</a:t>
            </a:r>
          </a:p>
        </p:txBody>
      </p:sp>
      <p:pic>
        <p:nvPicPr>
          <p:cNvPr id="3" name="Picture 2">
            <a:extLst>
              <a:ext uri="{FF2B5EF4-FFF2-40B4-BE49-F238E27FC236}">
                <a16:creationId xmlns:a16="http://schemas.microsoft.com/office/drawing/2014/main" id="{046C0022-9F4F-47E3-88AB-A1C7B52D8F96}"/>
              </a:ext>
            </a:extLst>
          </p:cNvPr>
          <p:cNvPicPr>
            <a:picLocks noChangeAspect="1"/>
          </p:cNvPicPr>
          <p:nvPr/>
        </p:nvPicPr>
        <p:blipFill>
          <a:blip r:embed="rId2"/>
          <a:stretch>
            <a:fillRect/>
          </a:stretch>
        </p:blipFill>
        <p:spPr>
          <a:xfrm>
            <a:off x="3700127" y="3208422"/>
            <a:ext cx="4791744" cy="3000794"/>
          </a:xfrm>
          <a:prstGeom prst="rect">
            <a:avLst/>
          </a:prstGeom>
        </p:spPr>
      </p:pic>
      <p:sp>
        <p:nvSpPr>
          <p:cNvPr id="4" name="Rectangle 3">
            <a:extLst>
              <a:ext uri="{FF2B5EF4-FFF2-40B4-BE49-F238E27FC236}">
                <a16:creationId xmlns:a16="http://schemas.microsoft.com/office/drawing/2014/main" id="{3AE35374-2EA1-41E2-BACA-458CB6D0ED9C}"/>
              </a:ext>
            </a:extLst>
          </p:cNvPr>
          <p:cNvSpPr/>
          <p:nvPr/>
        </p:nvSpPr>
        <p:spPr>
          <a:xfrm>
            <a:off x="8557973" y="3649579"/>
            <a:ext cx="3541986" cy="2031325"/>
          </a:xfrm>
          <a:prstGeom prst="rect">
            <a:avLst/>
          </a:prstGeom>
        </p:spPr>
        <p:txBody>
          <a:bodyPr wrap="square">
            <a:spAutoFit/>
          </a:bodyPr>
          <a:lstStyle/>
          <a:p>
            <a:r>
              <a:rPr lang="en-US" dirty="0"/>
              <a:t>Usage: A set can be used to determine if a node is a </a:t>
            </a:r>
            <a:r>
              <a:rPr lang="en-US" dirty="0" err="1"/>
              <a:t>neighbour</a:t>
            </a:r>
            <a:r>
              <a:rPr lang="en-US" dirty="0"/>
              <a:t> of another node i.e. if you store all of node A’s  neighbours as a set, you can use the contains() method to quickly find out if a node named X is a  </a:t>
            </a:r>
            <a:r>
              <a:rPr lang="en-US" dirty="0" err="1"/>
              <a:t>neighbour</a:t>
            </a:r>
            <a:r>
              <a:rPr lang="en-US" dirty="0"/>
              <a:t> of node A.</a:t>
            </a:r>
            <a:endParaRPr lang="en-IN" dirty="0"/>
          </a:p>
        </p:txBody>
      </p:sp>
    </p:spTree>
    <p:extLst>
      <p:ext uri="{BB962C8B-B14F-4D97-AF65-F5344CB8AC3E}">
        <p14:creationId xmlns:p14="http://schemas.microsoft.com/office/powerpoint/2010/main" val="2646040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Sets &amp; Maps</a:t>
            </a:r>
          </a:p>
        </p:txBody>
      </p:sp>
      <p:sp>
        <p:nvSpPr>
          <p:cNvPr id="2" name="Rectangle 1">
            <a:extLst>
              <a:ext uri="{FF2B5EF4-FFF2-40B4-BE49-F238E27FC236}">
                <a16:creationId xmlns:a16="http://schemas.microsoft.com/office/drawing/2014/main" id="{CD57D495-1A91-45F1-9B9D-438681B9F849}"/>
              </a:ext>
            </a:extLst>
          </p:cNvPr>
          <p:cNvSpPr/>
          <p:nvPr/>
        </p:nvSpPr>
        <p:spPr>
          <a:xfrm>
            <a:off x="1739461" y="1269430"/>
            <a:ext cx="9312167" cy="1569660"/>
          </a:xfrm>
          <a:prstGeom prst="rect">
            <a:avLst/>
          </a:prstGeom>
        </p:spPr>
        <p:txBody>
          <a:bodyPr wrap="square">
            <a:spAutoFit/>
          </a:bodyPr>
          <a:lstStyle/>
          <a:p>
            <a:r>
              <a:rPr lang="en-US" sz="2400" b="1" dirty="0"/>
              <a:t>Maps</a:t>
            </a:r>
            <a:r>
              <a:rPr lang="en-US" sz="2400" dirty="0"/>
              <a:t> represent a collection type that provides connection or mapping between the elements of a source set (domain) and a target set (range).</a:t>
            </a:r>
            <a:r>
              <a:rPr lang="en-US" dirty="0"/>
              <a:t> A </a:t>
            </a:r>
            <a:r>
              <a:rPr lang="en-US" sz="2400" b="1" dirty="0"/>
              <a:t>Map cannot contain duplicate keys and each key can map to at most one value.(Keys are unique but values can be repeated)</a:t>
            </a:r>
          </a:p>
        </p:txBody>
      </p:sp>
      <p:sp>
        <p:nvSpPr>
          <p:cNvPr id="6" name="TextBox 5">
            <a:extLst>
              <a:ext uri="{FF2B5EF4-FFF2-40B4-BE49-F238E27FC236}">
                <a16:creationId xmlns:a16="http://schemas.microsoft.com/office/drawing/2014/main" id="{439E3C6E-53A2-4D13-9D73-A7B86DC6537C}"/>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Maps</a:t>
            </a:r>
          </a:p>
        </p:txBody>
      </p:sp>
      <p:sp>
        <p:nvSpPr>
          <p:cNvPr id="5" name="Rectangle 4">
            <a:extLst>
              <a:ext uri="{FF2B5EF4-FFF2-40B4-BE49-F238E27FC236}">
                <a16:creationId xmlns:a16="http://schemas.microsoft.com/office/drawing/2014/main" id="{E6B0DF43-8D1B-4D53-8E3A-C83981E43FBD}"/>
              </a:ext>
            </a:extLst>
          </p:cNvPr>
          <p:cNvSpPr/>
          <p:nvPr/>
        </p:nvSpPr>
        <p:spPr>
          <a:xfrm>
            <a:off x="1739461" y="3332788"/>
            <a:ext cx="10163505" cy="2862322"/>
          </a:xfrm>
          <a:prstGeom prst="rect">
            <a:avLst/>
          </a:prstGeom>
        </p:spPr>
        <p:txBody>
          <a:bodyPr wrap="square">
            <a:spAutoFit/>
          </a:bodyPr>
          <a:lstStyle/>
          <a:p>
            <a:pPr fontAlgn="base"/>
            <a:r>
              <a:rPr lang="en-US" b="1" dirty="0">
                <a:latin typeface="Roboto"/>
              </a:rPr>
              <a:t>Methods in Map Interface:</a:t>
            </a:r>
            <a:endParaRPr lang="en-US" dirty="0">
              <a:latin typeface="Roboto"/>
            </a:endParaRPr>
          </a:p>
          <a:p>
            <a:pPr fontAlgn="base">
              <a:buFont typeface="+mj-lt"/>
              <a:buAutoNum type="arabicPeriod"/>
            </a:pPr>
            <a:r>
              <a:rPr lang="en-US" dirty="0">
                <a:latin typeface="Roboto"/>
              </a:rPr>
              <a:t>public Object put(Object key, Object value): This method is used to insert an entry in this map.</a:t>
            </a:r>
          </a:p>
          <a:p>
            <a:pPr fontAlgn="base">
              <a:buFont typeface="+mj-lt"/>
              <a:buAutoNum type="arabicPeriod"/>
            </a:pPr>
            <a:r>
              <a:rPr lang="en-US" dirty="0">
                <a:latin typeface="Roboto"/>
              </a:rPr>
              <a:t>public void </a:t>
            </a:r>
            <a:r>
              <a:rPr lang="en-US" dirty="0" err="1">
                <a:latin typeface="Roboto"/>
              </a:rPr>
              <a:t>putAll</a:t>
            </a:r>
            <a:r>
              <a:rPr lang="en-US" dirty="0">
                <a:latin typeface="Roboto"/>
              </a:rPr>
              <a:t>(Map map): This method is used to insert the specified map in this map.</a:t>
            </a:r>
          </a:p>
          <a:p>
            <a:pPr fontAlgn="base">
              <a:buFont typeface="+mj-lt"/>
              <a:buAutoNum type="arabicPeriod"/>
            </a:pPr>
            <a:r>
              <a:rPr lang="en-US" dirty="0">
                <a:latin typeface="Roboto"/>
              </a:rPr>
              <a:t>public Object remove(Object key): This method is used to delete an entry for the specified key.</a:t>
            </a:r>
          </a:p>
          <a:p>
            <a:pPr fontAlgn="base">
              <a:buFont typeface="+mj-lt"/>
              <a:buAutoNum type="arabicPeriod"/>
            </a:pPr>
            <a:r>
              <a:rPr lang="en-US" dirty="0">
                <a:latin typeface="Roboto"/>
              </a:rPr>
              <a:t>public Object get(Object key):This method is used to return the value for the specified key.</a:t>
            </a:r>
          </a:p>
          <a:p>
            <a:pPr fontAlgn="base">
              <a:buFont typeface="+mj-lt"/>
              <a:buAutoNum type="arabicPeriod"/>
            </a:pPr>
            <a:r>
              <a:rPr lang="en-US" dirty="0">
                <a:latin typeface="Roboto"/>
              </a:rPr>
              <a:t>public </a:t>
            </a:r>
            <a:r>
              <a:rPr lang="en-US" dirty="0" err="1">
                <a:latin typeface="Roboto"/>
              </a:rPr>
              <a:t>boolean</a:t>
            </a:r>
            <a:r>
              <a:rPr lang="en-US" dirty="0">
                <a:latin typeface="Roboto"/>
              </a:rPr>
              <a:t> </a:t>
            </a:r>
            <a:r>
              <a:rPr lang="en-US" dirty="0" err="1">
                <a:latin typeface="Roboto"/>
              </a:rPr>
              <a:t>containsKey</a:t>
            </a:r>
            <a:r>
              <a:rPr lang="en-US" dirty="0">
                <a:latin typeface="Roboto"/>
              </a:rPr>
              <a:t>(Object key): This method is used to search the specified key from this map.</a:t>
            </a:r>
          </a:p>
          <a:p>
            <a:pPr fontAlgn="base">
              <a:buFont typeface="+mj-lt"/>
              <a:buAutoNum type="arabicPeriod"/>
            </a:pPr>
            <a:r>
              <a:rPr lang="en-US" dirty="0">
                <a:latin typeface="Roboto"/>
              </a:rPr>
              <a:t>public Set </a:t>
            </a:r>
            <a:r>
              <a:rPr lang="en-US" dirty="0" err="1">
                <a:latin typeface="Roboto"/>
              </a:rPr>
              <a:t>keySet</a:t>
            </a:r>
            <a:r>
              <a:rPr lang="en-US" dirty="0">
                <a:latin typeface="Roboto"/>
              </a:rPr>
              <a:t>(): This method is used to return the Set view containing all the keys.</a:t>
            </a:r>
          </a:p>
          <a:p>
            <a:pPr fontAlgn="base">
              <a:buFont typeface="+mj-lt"/>
              <a:buAutoNum type="arabicPeriod"/>
            </a:pPr>
            <a:r>
              <a:rPr lang="en-US" dirty="0">
                <a:latin typeface="Roboto"/>
              </a:rPr>
              <a:t>public Set </a:t>
            </a:r>
            <a:r>
              <a:rPr lang="en-US" dirty="0" err="1">
                <a:latin typeface="Roboto"/>
              </a:rPr>
              <a:t>entrySet</a:t>
            </a:r>
            <a:r>
              <a:rPr lang="en-US" dirty="0">
                <a:latin typeface="Roboto"/>
              </a:rPr>
              <a:t>(): This method is used to return the Set view containing all the keys and values.</a:t>
            </a:r>
            <a:endParaRPr lang="en-US" b="0" i="0" dirty="0">
              <a:effectLst/>
              <a:latin typeface="Roboto"/>
            </a:endParaRPr>
          </a:p>
        </p:txBody>
      </p:sp>
    </p:spTree>
    <p:extLst>
      <p:ext uri="{BB962C8B-B14F-4D97-AF65-F5344CB8AC3E}">
        <p14:creationId xmlns:p14="http://schemas.microsoft.com/office/powerpoint/2010/main" val="3122430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6" name="Picture 5">
            <a:extLst>
              <a:ext uri="{FF2B5EF4-FFF2-40B4-BE49-F238E27FC236}">
                <a16:creationId xmlns:a16="http://schemas.microsoft.com/office/drawing/2014/main" id="{BE6F1FC2-2A5E-4924-84D4-1D501AC35348}"/>
              </a:ext>
            </a:extLst>
          </p:cNvPr>
          <p:cNvPicPr>
            <a:picLocks noChangeAspect="1"/>
          </p:cNvPicPr>
          <p:nvPr/>
        </p:nvPicPr>
        <p:blipFill>
          <a:blip r:embed="rId2"/>
          <a:stretch>
            <a:fillRect/>
          </a:stretch>
        </p:blipFill>
        <p:spPr>
          <a:xfrm>
            <a:off x="3278905" y="1483389"/>
            <a:ext cx="6488518" cy="4518135"/>
          </a:xfrm>
          <a:prstGeom prst="rect">
            <a:avLst/>
          </a:prstGeom>
        </p:spPr>
      </p:pic>
    </p:spTree>
    <p:extLst>
      <p:ext uri="{BB962C8B-B14F-4D97-AF65-F5344CB8AC3E}">
        <p14:creationId xmlns:p14="http://schemas.microsoft.com/office/powerpoint/2010/main" val="51558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5" name="Picture 4">
            <a:extLst>
              <a:ext uri="{FF2B5EF4-FFF2-40B4-BE49-F238E27FC236}">
                <a16:creationId xmlns:a16="http://schemas.microsoft.com/office/drawing/2014/main" id="{BFDCC45D-EE79-4381-9686-37854E25BACD}"/>
              </a:ext>
            </a:extLst>
          </p:cNvPr>
          <p:cNvPicPr>
            <a:picLocks noChangeAspect="1"/>
          </p:cNvPicPr>
          <p:nvPr/>
        </p:nvPicPr>
        <p:blipFill>
          <a:blip r:embed="rId2"/>
          <a:stretch>
            <a:fillRect/>
          </a:stretch>
        </p:blipFill>
        <p:spPr>
          <a:xfrm>
            <a:off x="4065933" y="1270225"/>
            <a:ext cx="4060134" cy="2403491"/>
          </a:xfrm>
          <a:prstGeom prst="rect">
            <a:avLst/>
          </a:prstGeom>
        </p:spPr>
      </p:pic>
      <p:sp>
        <p:nvSpPr>
          <p:cNvPr id="8" name="TextBox 7">
            <a:extLst>
              <a:ext uri="{FF2B5EF4-FFF2-40B4-BE49-F238E27FC236}">
                <a16:creationId xmlns:a16="http://schemas.microsoft.com/office/drawing/2014/main" id="{57E8C435-BC87-4F59-BBA6-467D374DE5C0}"/>
              </a:ext>
            </a:extLst>
          </p:cNvPr>
          <p:cNvSpPr txBox="1"/>
          <p:nvPr/>
        </p:nvSpPr>
        <p:spPr>
          <a:xfrm>
            <a:off x="1513807" y="3629219"/>
            <a:ext cx="1905461" cy="369332"/>
          </a:xfrm>
          <a:prstGeom prst="rect">
            <a:avLst/>
          </a:prstGeom>
          <a:noFill/>
        </p:spPr>
        <p:txBody>
          <a:bodyPr wrap="square" rtlCol="0">
            <a:spAutoFit/>
          </a:bodyPr>
          <a:lstStyle/>
          <a:p>
            <a:r>
              <a:rPr lang="en-IN" b="1" dirty="0"/>
              <a:t>Types of Edges:</a:t>
            </a:r>
          </a:p>
        </p:txBody>
      </p:sp>
      <p:pic>
        <p:nvPicPr>
          <p:cNvPr id="9" name="Picture 8">
            <a:extLst>
              <a:ext uri="{FF2B5EF4-FFF2-40B4-BE49-F238E27FC236}">
                <a16:creationId xmlns:a16="http://schemas.microsoft.com/office/drawing/2014/main" id="{0519B25D-B59E-486B-8109-B94DC2E6DAF3}"/>
              </a:ext>
            </a:extLst>
          </p:cNvPr>
          <p:cNvPicPr>
            <a:picLocks noChangeAspect="1"/>
          </p:cNvPicPr>
          <p:nvPr/>
        </p:nvPicPr>
        <p:blipFill>
          <a:blip r:embed="rId3"/>
          <a:stretch>
            <a:fillRect/>
          </a:stretch>
        </p:blipFill>
        <p:spPr>
          <a:xfrm>
            <a:off x="2035865" y="4198770"/>
            <a:ext cx="4060135" cy="1819823"/>
          </a:xfrm>
          <a:prstGeom prst="rect">
            <a:avLst/>
          </a:prstGeom>
        </p:spPr>
      </p:pic>
      <p:pic>
        <p:nvPicPr>
          <p:cNvPr id="10" name="Picture 9">
            <a:extLst>
              <a:ext uri="{FF2B5EF4-FFF2-40B4-BE49-F238E27FC236}">
                <a16:creationId xmlns:a16="http://schemas.microsoft.com/office/drawing/2014/main" id="{498C60F6-CD59-423A-BDCD-9892646F9ACC}"/>
              </a:ext>
            </a:extLst>
          </p:cNvPr>
          <p:cNvPicPr>
            <a:picLocks noChangeAspect="1"/>
          </p:cNvPicPr>
          <p:nvPr/>
        </p:nvPicPr>
        <p:blipFill>
          <a:blip r:embed="rId4"/>
          <a:stretch>
            <a:fillRect/>
          </a:stretch>
        </p:blipFill>
        <p:spPr>
          <a:xfrm>
            <a:off x="6523165" y="4010979"/>
            <a:ext cx="5468956" cy="602808"/>
          </a:xfrm>
          <a:prstGeom prst="rect">
            <a:avLst/>
          </a:prstGeom>
        </p:spPr>
      </p:pic>
      <p:pic>
        <p:nvPicPr>
          <p:cNvPr id="2" name="Picture 1">
            <a:extLst>
              <a:ext uri="{FF2B5EF4-FFF2-40B4-BE49-F238E27FC236}">
                <a16:creationId xmlns:a16="http://schemas.microsoft.com/office/drawing/2014/main" id="{9A553BE9-F3BB-4237-B93F-96E230BE5914}"/>
              </a:ext>
            </a:extLst>
          </p:cNvPr>
          <p:cNvPicPr>
            <a:picLocks noChangeAspect="1"/>
          </p:cNvPicPr>
          <p:nvPr/>
        </p:nvPicPr>
        <p:blipFill>
          <a:blip r:embed="rId5"/>
          <a:stretch>
            <a:fillRect/>
          </a:stretch>
        </p:blipFill>
        <p:spPr>
          <a:xfrm>
            <a:off x="6523164" y="4760813"/>
            <a:ext cx="5468956" cy="1257780"/>
          </a:xfrm>
          <a:prstGeom prst="rect">
            <a:avLst/>
          </a:prstGeom>
        </p:spPr>
      </p:pic>
    </p:spTree>
    <p:extLst>
      <p:ext uri="{BB962C8B-B14F-4D97-AF65-F5344CB8AC3E}">
        <p14:creationId xmlns:p14="http://schemas.microsoft.com/office/powerpoint/2010/main" val="2090840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12258" y="1120676"/>
            <a:ext cx="9979742" cy="2308324"/>
          </a:xfrm>
          <a:prstGeom prst="rect">
            <a:avLst/>
          </a:prstGeom>
          <a:noFill/>
        </p:spPr>
        <p:txBody>
          <a:bodyPr wrap="square" rtlCol="0">
            <a:spAutoFit/>
          </a:bodyPr>
          <a:lstStyle/>
          <a:p>
            <a:r>
              <a:rPr lang="en-US" sz="2400" dirty="0"/>
              <a:t>Tree data structures have usage restrictions in representing real-world scenarios as each child node can have only one parent node, if there are N nodes then there will be exactly N-1 edges.</a:t>
            </a:r>
          </a:p>
          <a:p>
            <a:r>
              <a:rPr lang="en-US" sz="2400" b="1" dirty="0"/>
              <a:t>Graph data structures do not follow any restriction like that of the tree data structure on how different nodes are connected to each other.</a:t>
            </a:r>
          </a:p>
          <a:p>
            <a:r>
              <a:rPr lang="en-US" sz="2400" dirty="0"/>
              <a:t>Let’s look at the two data structures in the following diagram:</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Restriction in Trees</a:t>
            </a:r>
          </a:p>
        </p:txBody>
      </p:sp>
      <p:pic>
        <p:nvPicPr>
          <p:cNvPr id="2" name="Picture 1">
            <a:extLst>
              <a:ext uri="{FF2B5EF4-FFF2-40B4-BE49-F238E27FC236}">
                <a16:creationId xmlns:a16="http://schemas.microsoft.com/office/drawing/2014/main" id="{4B539898-01B6-4600-84D4-E6840A1D490B}"/>
              </a:ext>
            </a:extLst>
          </p:cNvPr>
          <p:cNvPicPr>
            <a:picLocks noChangeAspect="1"/>
          </p:cNvPicPr>
          <p:nvPr/>
        </p:nvPicPr>
        <p:blipFill rotWithShape="1">
          <a:blip r:embed="rId2"/>
          <a:srcRect l="1801" t="9260" r="3321" b="12215"/>
          <a:stretch/>
        </p:blipFill>
        <p:spPr>
          <a:xfrm>
            <a:off x="3409474" y="3429000"/>
            <a:ext cx="6227380" cy="2932386"/>
          </a:xfrm>
          <a:prstGeom prst="rect">
            <a:avLst/>
          </a:prstGeom>
        </p:spPr>
      </p:pic>
    </p:spTree>
    <p:extLst>
      <p:ext uri="{BB962C8B-B14F-4D97-AF65-F5344CB8AC3E}">
        <p14:creationId xmlns:p14="http://schemas.microsoft.com/office/powerpoint/2010/main" val="378071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3" name="Picture 2">
            <a:extLst>
              <a:ext uri="{FF2B5EF4-FFF2-40B4-BE49-F238E27FC236}">
                <a16:creationId xmlns:a16="http://schemas.microsoft.com/office/drawing/2014/main" id="{8B5742AC-F4EE-4961-B843-3D761D4D200B}"/>
              </a:ext>
            </a:extLst>
          </p:cNvPr>
          <p:cNvPicPr>
            <a:picLocks noChangeAspect="1"/>
          </p:cNvPicPr>
          <p:nvPr/>
        </p:nvPicPr>
        <p:blipFill>
          <a:blip r:embed="rId2"/>
          <a:stretch>
            <a:fillRect/>
          </a:stretch>
        </p:blipFill>
        <p:spPr>
          <a:xfrm>
            <a:off x="1927123" y="3503774"/>
            <a:ext cx="3372012" cy="2945957"/>
          </a:xfrm>
          <a:prstGeom prst="rect">
            <a:avLst/>
          </a:prstGeom>
        </p:spPr>
      </p:pic>
      <p:pic>
        <p:nvPicPr>
          <p:cNvPr id="4" name="Picture 3">
            <a:extLst>
              <a:ext uri="{FF2B5EF4-FFF2-40B4-BE49-F238E27FC236}">
                <a16:creationId xmlns:a16="http://schemas.microsoft.com/office/drawing/2014/main" id="{A9BC79FB-3D17-4ED2-8B08-C2CFE4890688}"/>
              </a:ext>
            </a:extLst>
          </p:cNvPr>
          <p:cNvPicPr>
            <a:picLocks noChangeAspect="1"/>
          </p:cNvPicPr>
          <p:nvPr/>
        </p:nvPicPr>
        <p:blipFill>
          <a:blip r:embed="rId3"/>
          <a:stretch>
            <a:fillRect/>
          </a:stretch>
        </p:blipFill>
        <p:spPr>
          <a:xfrm>
            <a:off x="6892866" y="3507927"/>
            <a:ext cx="3372011" cy="2960706"/>
          </a:xfrm>
          <a:prstGeom prst="rect">
            <a:avLst/>
          </a:prstGeom>
        </p:spPr>
      </p:pic>
      <p:sp>
        <p:nvSpPr>
          <p:cNvPr id="6" name="Rectangle 5">
            <a:extLst>
              <a:ext uri="{FF2B5EF4-FFF2-40B4-BE49-F238E27FC236}">
                <a16:creationId xmlns:a16="http://schemas.microsoft.com/office/drawing/2014/main" id="{A8EFCD2C-B902-4A66-B769-AF7DE1E1F5C1}"/>
              </a:ext>
            </a:extLst>
          </p:cNvPr>
          <p:cNvSpPr/>
          <p:nvPr/>
        </p:nvSpPr>
        <p:spPr>
          <a:xfrm>
            <a:off x="6892866" y="1457701"/>
            <a:ext cx="3372011" cy="1754326"/>
          </a:xfrm>
          <a:prstGeom prst="rect">
            <a:avLst/>
          </a:prstGeom>
        </p:spPr>
        <p:txBody>
          <a:bodyPr wrap="square">
            <a:spAutoFit/>
          </a:bodyPr>
          <a:lstStyle/>
          <a:p>
            <a:pPr algn="just"/>
            <a:r>
              <a:rPr lang="en-US" b="1" dirty="0"/>
              <a:t>Undirected Graphs</a:t>
            </a:r>
            <a:r>
              <a:rPr lang="en-US" dirty="0"/>
              <a:t>: Graphs that show a symmetrical relationship between two connected nodes paired by an edge that represents a simple line is called an undirected graph.</a:t>
            </a:r>
            <a:endParaRPr lang="en-US" b="1" dirty="0"/>
          </a:p>
        </p:txBody>
      </p:sp>
      <p:sp>
        <p:nvSpPr>
          <p:cNvPr id="8" name="Rectangle 7">
            <a:extLst>
              <a:ext uri="{FF2B5EF4-FFF2-40B4-BE49-F238E27FC236}">
                <a16:creationId xmlns:a16="http://schemas.microsoft.com/office/drawing/2014/main" id="{480A0AEA-0C3C-456F-9B70-A6FBD6DFB2BD}"/>
              </a:ext>
            </a:extLst>
          </p:cNvPr>
          <p:cNvSpPr/>
          <p:nvPr/>
        </p:nvSpPr>
        <p:spPr>
          <a:xfrm>
            <a:off x="1927123" y="1472449"/>
            <a:ext cx="3372011" cy="2031325"/>
          </a:xfrm>
          <a:prstGeom prst="rect">
            <a:avLst/>
          </a:prstGeom>
        </p:spPr>
        <p:txBody>
          <a:bodyPr wrap="square">
            <a:spAutoFit/>
          </a:bodyPr>
          <a:lstStyle/>
          <a:p>
            <a:pPr algn="just"/>
            <a:r>
              <a:rPr lang="en-US" b="1" dirty="0"/>
              <a:t>Directed Graphs</a:t>
            </a:r>
            <a:r>
              <a:rPr lang="en-US" dirty="0"/>
              <a:t>: That show an asymmetrical relationship b/w two connected nodes, paired by an edge that indicates the direction of the relationship from one node to another is called a directed graph.</a:t>
            </a:r>
            <a:endParaRPr lang="en-US" b="1" dirty="0"/>
          </a:p>
        </p:txBody>
      </p:sp>
    </p:spTree>
    <p:extLst>
      <p:ext uri="{BB962C8B-B14F-4D97-AF65-F5344CB8AC3E}">
        <p14:creationId xmlns:p14="http://schemas.microsoft.com/office/powerpoint/2010/main" val="276003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2526662" y="1388212"/>
            <a:ext cx="2172929" cy="430887"/>
          </a:xfrm>
          <a:prstGeom prst="rect">
            <a:avLst/>
          </a:prstGeom>
        </p:spPr>
        <p:txBody>
          <a:bodyPr wrap="square">
            <a:spAutoFit/>
          </a:bodyPr>
          <a:lstStyle/>
          <a:p>
            <a:pPr algn="just"/>
            <a:r>
              <a:rPr lang="en-US" sz="2200" b="1" dirty="0"/>
              <a:t>Directed Graphs</a:t>
            </a:r>
          </a:p>
        </p:txBody>
      </p:sp>
      <p:pic>
        <p:nvPicPr>
          <p:cNvPr id="1026" name="Picture 2" descr="https://images.upgrad.com/52b0c367-c5e5-4b21-bc7f-1d8df891d7e0-image_6-01%20(2).jpg">
            <a:extLst>
              <a:ext uri="{FF2B5EF4-FFF2-40B4-BE49-F238E27FC236}">
                <a16:creationId xmlns:a16="http://schemas.microsoft.com/office/drawing/2014/main" id="{36922EC2-47B8-4B34-B99F-FA466D960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87" t="17273" r="22642" b="24496"/>
          <a:stretch/>
        </p:blipFill>
        <p:spPr bwMode="auto">
          <a:xfrm>
            <a:off x="7133528" y="1937084"/>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D59059-D2AA-4C1C-8FA6-11B02FCE2522}"/>
              </a:ext>
            </a:extLst>
          </p:cNvPr>
          <p:cNvSpPr/>
          <p:nvPr/>
        </p:nvSpPr>
        <p:spPr>
          <a:xfrm>
            <a:off x="7315671" y="1388211"/>
            <a:ext cx="2526399" cy="430887"/>
          </a:xfrm>
          <a:prstGeom prst="rect">
            <a:avLst/>
          </a:prstGeom>
        </p:spPr>
        <p:txBody>
          <a:bodyPr wrap="square">
            <a:spAutoFit/>
          </a:bodyPr>
          <a:lstStyle/>
          <a:p>
            <a:pPr algn="just"/>
            <a:r>
              <a:rPr lang="en-US" sz="2200" b="1" dirty="0"/>
              <a:t>Undirected Graphs</a:t>
            </a:r>
          </a:p>
        </p:txBody>
      </p:sp>
      <p:pic>
        <p:nvPicPr>
          <p:cNvPr id="1028" name="Picture 4" descr="https://images.upgrad.com/24e5adfb-4fba-467e-b42a-daf3a44ec50d-image_1-01%20(8).jpg">
            <a:extLst>
              <a:ext uri="{FF2B5EF4-FFF2-40B4-BE49-F238E27FC236}">
                <a16:creationId xmlns:a16="http://schemas.microsoft.com/office/drawing/2014/main" id="{98A57D27-95B6-4727-8BA6-D78649038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21" t="3802" r="22379" b="6333"/>
          <a:stretch/>
        </p:blipFill>
        <p:spPr bwMode="auto">
          <a:xfrm>
            <a:off x="2290197" y="1897362"/>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97939D-A9E2-4574-98D6-EF0AA9516E60}"/>
              </a:ext>
            </a:extLst>
          </p:cNvPr>
          <p:cNvSpPr/>
          <p:nvPr/>
        </p:nvSpPr>
        <p:spPr>
          <a:xfrm>
            <a:off x="7133528" y="4704599"/>
            <a:ext cx="3800887" cy="1477328"/>
          </a:xfrm>
          <a:prstGeom prst="rect">
            <a:avLst/>
          </a:prstGeom>
        </p:spPr>
        <p:txBody>
          <a:bodyPr wrap="square">
            <a:spAutoFit/>
          </a:bodyPr>
          <a:lstStyle/>
          <a:p>
            <a:r>
              <a:rPr lang="en-US" dirty="0"/>
              <a:t>G for the above graph is (V, E) where</a:t>
            </a:r>
          </a:p>
          <a:p>
            <a:r>
              <a:rPr lang="en-US" dirty="0"/>
              <a:t>V = {1, 2, 3, 4}</a:t>
            </a:r>
          </a:p>
          <a:p>
            <a:r>
              <a:rPr lang="en-US" dirty="0"/>
              <a:t>E = {(1, 2), (2, 4), (4, 1), (1, 3)}</a:t>
            </a:r>
          </a:p>
          <a:p>
            <a:br>
              <a:rPr lang="en-US" dirty="0"/>
            </a:br>
            <a:endParaRPr lang="en-US" b="1" dirty="0"/>
          </a:p>
        </p:txBody>
      </p:sp>
      <p:sp>
        <p:nvSpPr>
          <p:cNvPr id="11" name="Rectangle 10">
            <a:extLst>
              <a:ext uri="{FF2B5EF4-FFF2-40B4-BE49-F238E27FC236}">
                <a16:creationId xmlns:a16="http://schemas.microsoft.com/office/drawing/2014/main" id="{767ADDAD-7292-4C16-AEE6-B62A593699FA}"/>
              </a:ext>
            </a:extLst>
          </p:cNvPr>
          <p:cNvSpPr/>
          <p:nvPr/>
        </p:nvSpPr>
        <p:spPr>
          <a:xfrm>
            <a:off x="2290197" y="4782239"/>
            <a:ext cx="3800887" cy="923330"/>
          </a:xfrm>
          <a:prstGeom prst="rect">
            <a:avLst/>
          </a:prstGeom>
        </p:spPr>
        <p:txBody>
          <a:bodyPr wrap="square">
            <a:spAutoFit/>
          </a:bodyPr>
          <a:lstStyle/>
          <a:p>
            <a:r>
              <a:rPr lang="en-US" dirty="0"/>
              <a:t>G for the above graph is (V, E) where</a:t>
            </a:r>
          </a:p>
          <a:p>
            <a:r>
              <a:rPr lang="en-US" dirty="0"/>
              <a:t>V = {A, B, C, D, E}</a:t>
            </a:r>
          </a:p>
          <a:p>
            <a:r>
              <a:rPr lang="en-US" dirty="0"/>
              <a:t>E = {(A, C), (B, C), (C, D), (E, D), (B, E)}</a:t>
            </a:r>
          </a:p>
        </p:txBody>
      </p:sp>
      <p:sp>
        <p:nvSpPr>
          <p:cNvPr id="12" name="Rectangle 11">
            <a:extLst>
              <a:ext uri="{FF2B5EF4-FFF2-40B4-BE49-F238E27FC236}">
                <a16:creationId xmlns:a16="http://schemas.microsoft.com/office/drawing/2014/main" id="{1B98AF6D-C20A-4DB5-B1ED-A8064EF6AC96}"/>
              </a:ext>
            </a:extLst>
          </p:cNvPr>
          <p:cNvSpPr/>
          <p:nvPr/>
        </p:nvSpPr>
        <p:spPr>
          <a:xfrm>
            <a:off x="2132880" y="5858761"/>
            <a:ext cx="8623251" cy="646331"/>
          </a:xfrm>
          <a:prstGeom prst="rect">
            <a:avLst/>
          </a:prstGeom>
        </p:spPr>
        <p:txBody>
          <a:bodyPr wrap="square">
            <a:spAutoFit/>
          </a:bodyPr>
          <a:lstStyle/>
          <a:p>
            <a:r>
              <a:rPr lang="en-US" b="1" dirty="0">
                <a:solidFill>
                  <a:srgbClr val="FF0000"/>
                </a:solidFill>
              </a:rPr>
              <a:t>Note: The pair representing the edge is ordered and (</a:t>
            </a:r>
            <a:r>
              <a:rPr lang="en-US" b="1" dirty="0" err="1">
                <a:solidFill>
                  <a:srgbClr val="FF0000"/>
                </a:solidFill>
              </a:rPr>
              <a:t>u,v</a:t>
            </a:r>
            <a:r>
              <a:rPr lang="en-US" b="1" dirty="0">
                <a:solidFill>
                  <a:srgbClr val="FF0000"/>
                </a:solidFill>
              </a:rPr>
              <a:t>) ≠ (</a:t>
            </a:r>
            <a:r>
              <a:rPr lang="en-US" b="1" dirty="0" err="1">
                <a:solidFill>
                  <a:srgbClr val="FF0000"/>
                </a:solidFill>
              </a:rPr>
              <a:t>v,u</a:t>
            </a:r>
            <a:r>
              <a:rPr lang="en-US" b="1" dirty="0">
                <a:solidFill>
                  <a:srgbClr val="FF0000"/>
                </a:solidFill>
              </a:rPr>
              <a:t>) in case of a directed graph (digraph) and in case of an undirected graph the order does not matter</a:t>
            </a:r>
            <a:endParaRPr lang="en-IN" b="1" dirty="0">
              <a:solidFill>
                <a:srgbClr val="FF0000"/>
              </a:solidFill>
            </a:endParaRPr>
          </a:p>
        </p:txBody>
      </p:sp>
    </p:spTree>
    <p:extLst>
      <p:ext uri="{BB962C8B-B14F-4D97-AF65-F5344CB8AC3E}">
        <p14:creationId xmlns:p14="http://schemas.microsoft.com/office/powerpoint/2010/main" val="1036175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Weighted vs Unweighted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2290197" y="1388211"/>
            <a:ext cx="3446926" cy="1323439"/>
          </a:xfrm>
          <a:prstGeom prst="rect">
            <a:avLst/>
          </a:prstGeom>
        </p:spPr>
        <p:txBody>
          <a:bodyPr wrap="square">
            <a:spAutoFit/>
          </a:bodyPr>
          <a:lstStyle/>
          <a:p>
            <a:pPr algn="just"/>
            <a:r>
              <a:rPr lang="en-US" sz="2000" b="1" dirty="0"/>
              <a:t>Weighted graph: </a:t>
            </a:r>
            <a:r>
              <a:rPr lang="en-US" sz="2000" dirty="0"/>
              <a:t>A graph in which edges contain some weights or values is called a weighted graph.</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9" y="1388211"/>
            <a:ext cx="3448800" cy="1324800"/>
          </a:xfrm>
          <a:prstGeom prst="rect">
            <a:avLst/>
          </a:prstGeom>
        </p:spPr>
        <p:txBody>
          <a:bodyPr wrap="square">
            <a:spAutoFit/>
          </a:bodyPr>
          <a:lstStyle/>
          <a:p>
            <a:pPr algn="just"/>
            <a:r>
              <a:rPr lang="en-US" sz="2000" b="1" dirty="0"/>
              <a:t>Unweighted graph:</a:t>
            </a:r>
            <a:r>
              <a:rPr lang="en-US" sz="2000" dirty="0"/>
              <a:t> A graph in which edges contain no weight is called the Unweighted graph.</a:t>
            </a:r>
            <a:endParaRPr lang="en-US" sz="2000" b="1" dirty="0"/>
          </a:p>
        </p:txBody>
      </p:sp>
      <p:pic>
        <p:nvPicPr>
          <p:cNvPr id="2050" name="Picture 2" descr="https://images.upgrad.com/d3db9576-369a-45a8-b43c-cc3a89bacfa8-image7-01.jpg">
            <a:extLst>
              <a:ext uri="{FF2B5EF4-FFF2-40B4-BE49-F238E27FC236}">
                <a16:creationId xmlns:a16="http://schemas.microsoft.com/office/drawing/2014/main" id="{3494BA32-6ABD-43E1-8518-5BA705C36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75" t="10374" r="22215" b="7168"/>
          <a:stretch/>
        </p:blipFill>
        <p:spPr bwMode="auto">
          <a:xfrm>
            <a:off x="2288324" y="2654718"/>
            <a:ext cx="3448799" cy="26547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upgrad.com/69f6f9c6-aaac-42e6-9c54-f588cdf8764f-image_0-01.jpg">
            <a:extLst>
              <a:ext uri="{FF2B5EF4-FFF2-40B4-BE49-F238E27FC236}">
                <a16:creationId xmlns:a16="http://schemas.microsoft.com/office/drawing/2014/main" id="{CEAD8F62-8840-425C-A562-27DACE2AA4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99" t="25137" r="12800" b="17871"/>
          <a:stretch/>
        </p:blipFill>
        <p:spPr bwMode="auto">
          <a:xfrm>
            <a:off x="7133529" y="2654718"/>
            <a:ext cx="3448799" cy="2662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A1BE90-0147-457C-93F9-0D727FA4B7CB}"/>
              </a:ext>
            </a:extLst>
          </p:cNvPr>
          <p:cNvSpPr/>
          <p:nvPr/>
        </p:nvSpPr>
        <p:spPr>
          <a:xfrm>
            <a:off x="1521182" y="5338923"/>
            <a:ext cx="5002184" cy="1200329"/>
          </a:xfrm>
          <a:prstGeom prst="rect">
            <a:avLst/>
          </a:prstGeom>
        </p:spPr>
        <p:txBody>
          <a:bodyPr wrap="square">
            <a:spAutoFit/>
          </a:bodyPr>
          <a:lstStyle/>
          <a:p>
            <a:r>
              <a:rPr lang="en-US" dirty="0"/>
              <a:t>Example: If the nodes in the graph are considered as the cities and edges considered as the paths between them then the weights of these edges can be considered as the distance between these cities.</a:t>
            </a:r>
            <a:endParaRPr lang="en-IN" dirty="0"/>
          </a:p>
        </p:txBody>
      </p:sp>
      <p:sp>
        <p:nvSpPr>
          <p:cNvPr id="15" name="Rectangle 14">
            <a:extLst>
              <a:ext uri="{FF2B5EF4-FFF2-40B4-BE49-F238E27FC236}">
                <a16:creationId xmlns:a16="http://schemas.microsoft.com/office/drawing/2014/main" id="{80434A48-C929-4622-B9C4-9F87E897AF26}"/>
              </a:ext>
            </a:extLst>
          </p:cNvPr>
          <p:cNvSpPr/>
          <p:nvPr/>
        </p:nvSpPr>
        <p:spPr>
          <a:xfrm>
            <a:off x="7133529" y="5309427"/>
            <a:ext cx="4517697" cy="646331"/>
          </a:xfrm>
          <a:prstGeom prst="rect">
            <a:avLst/>
          </a:prstGeom>
        </p:spPr>
        <p:txBody>
          <a:bodyPr wrap="square">
            <a:spAutoFit/>
          </a:bodyPr>
          <a:lstStyle/>
          <a:p>
            <a:r>
              <a:rPr lang="en-US" b="1" dirty="0">
                <a:solidFill>
                  <a:srgbClr val="FF0000"/>
                </a:solidFill>
              </a:rPr>
              <a:t>Or, A weighted graph with all edges having weight = 1 unit.</a:t>
            </a:r>
            <a:endParaRPr lang="en-IN" b="1" dirty="0">
              <a:solidFill>
                <a:srgbClr val="FF0000"/>
              </a:solidFill>
            </a:endParaRPr>
          </a:p>
        </p:txBody>
      </p:sp>
    </p:spTree>
    <p:extLst>
      <p:ext uri="{BB962C8B-B14F-4D97-AF65-F5344CB8AC3E}">
        <p14:creationId xmlns:p14="http://schemas.microsoft.com/office/powerpoint/2010/main" val="3427558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943</TotalTime>
  <Words>1128</Words>
  <Application>Microsoft Office PowerPoint</Application>
  <PresentationFormat>Widescreen</PresentationFormat>
  <Paragraphs>124</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Corbel</vt:lpstr>
      <vt:lpstr>Roboto</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Demonstration Round</dc:title>
  <dc:creator>Sehajpreet Singh</dc:creator>
  <cp:lastModifiedBy>SEHAJPREET SINGH 16BCE0345</cp:lastModifiedBy>
  <cp:revision>234</cp:revision>
  <dcterms:created xsi:type="dcterms:W3CDTF">2019-11-15T04:23:07Z</dcterms:created>
  <dcterms:modified xsi:type="dcterms:W3CDTF">2020-06-17T17:30:44Z</dcterms:modified>
</cp:coreProperties>
</file>